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5"/>
  </p:notesMasterIdLst>
  <p:sldIdLst>
    <p:sldId id="292" r:id="rId3"/>
    <p:sldId id="258" r:id="rId4"/>
    <p:sldId id="289" r:id="rId5"/>
    <p:sldId id="293" r:id="rId6"/>
    <p:sldId id="303" r:id="rId7"/>
    <p:sldId id="294" r:id="rId8"/>
    <p:sldId id="290" r:id="rId9"/>
    <p:sldId id="296" r:id="rId10"/>
    <p:sldId id="287" r:id="rId11"/>
    <p:sldId id="260" r:id="rId12"/>
    <p:sldId id="284" r:id="rId13"/>
    <p:sldId id="302"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p:restoredTop sz="86378"/>
  </p:normalViewPr>
  <p:slideViewPr>
    <p:cSldViewPr snapToGrid="0" snapToObjects="1">
      <p:cViewPr>
        <p:scale>
          <a:sx n="95" d="100"/>
          <a:sy n="95" d="100"/>
        </p:scale>
        <p:origin x="-728" y="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231898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122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68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89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8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5033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57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68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52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50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5FEEE59-77D6-F848-82D1-BE8C308AD1EA}" type="slidenum">
              <a:rPr lang="en-US" altLang="en-US"/>
              <a:pPr>
                <a:spcBef>
                  <a:spcPct val="0"/>
                </a:spcBef>
              </a:pPr>
              <a:t>9</a:t>
            </a:fld>
            <a:endParaRPr lang="en-US" altLang="en-US"/>
          </a:p>
        </p:txBody>
      </p:sp>
    </p:spTree>
    <p:extLst>
      <p:ext uri="{BB962C8B-B14F-4D97-AF65-F5344CB8AC3E}">
        <p14:creationId xmlns:p14="http://schemas.microsoft.com/office/powerpoint/2010/main" val="97335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68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18DED-2B21-7243-B8D6-48654196F040}" type="datetimeFigureOut">
              <a:rPr lang="en-US" smtClean="0"/>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A8EA5-E8DA-DA46-B2EE-1F0182DEAF26}" type="slidenum">
              <a:rPr lang="en-US" smtClean="0"/>
              <a:t>‹#›</a:t>
            </a:fld>
            <a:endParaRPr lang="en-US"/>
          </a:p>
        </p:txBody>
      </p:sp>
    </p:spTree>
    <p:extLst>
      <p:ext uri="{BB962C8B-B14F-4D97-AF65-F5344CB8AC3E}">
        <p14:creationId xmlns:p14="http://schemas.microsoft.com/office/powerpoint/2010/main" val="2502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415611" y="992766"/>
            <a:ext cx="11360700" cy="2736900"/>
          </a:xfrm>
          <a:prstGeom prst="rect">
            <a:avLst/>
          </a:prstGeom>
        </p:spPr>
        <p:txBody>
          <a:bodyPr lIns="121900" tIns="121900" rIns="121900" bIns="121900" anchor="b" anchorCtr="0"/>
          <a:lstStyle>
            <a:lvl1pPr lvl="0" algn="ctr" rtl="0">
              <a:spcBef>
                <a:spcPts val="0"/>
              </a:spcBef>
              <a:buSzPct val="100000"/>
              <a:defRPr sz="6900"/>
            </a:lvl1pPr>
            <a:lvl2pPr lvl="1" algn="ctr" rtl="0">
              <a:spcBef>
                <a:spcPts val="0"/>
              </a:spcBef>
              <a:buSzPct val="100000"/>
              <a:defRPr sz="6900"/>
            </a:lvl2pPr>
            <a:lvl3pPr lvl="2" algn="ctr" rtl="0">
              <a:spcBef>
                <a:spcPts val="0"/>
              </a:spcBef>
              <a:buSzPct val="100000"/>
              <a:defRPr sz="6900"/>
            </a:lvl3pPr>
            <a:lvl4pPr lvl="3" algn="ctr" rtl="0">
              <a:spcBef>
                <a:spcPts val="0"/>
              </a:spcBef>
              <a:buSzPct val="100000"/>
              <a:defRPr sz="6900"/>
            </a:lvl4pPr>
            <a:lvl5pPr lvl="4" algn="ctr" rtl="0">
              <a:spcBef>
                <a:spcPts val="0"/>
              </a:spcBef>
              <a:buSzPct val="100000"/>
              <a:defRPr sz="6900"/>
            </a:lvl5pPr>
            <a:lvl6pPr lvl="5" algn="ctr" rtl="0">
              <a:spcBef>
                <a:spcPts val="0"/>
              </a:spcBef>
              <a:buSzPct val="100000"/>
              <a:defRPr sz="6900"/>
            </a:lvl6pPr>
            <a:lvl7pPr lvl="6" algn="ctr" rtl="0">
              <a:spcBef>
                <a:spcPts val="0"/>
              </a:spcBef>
              <a:buSzPct val="100000"/>
              <a:defRPr sz="6900"/>
            </a:lvl7pPr>
            <a:lvl8pPr lvl="7" algn="ctr" rtl="0">
              <a:spcBef>
                <a:spcPts val="0"/>
              </a:spcBef>
              <a:buSzPct val="100000"/>
              <a:defRPr sz="6900"/>
            </a:lvl8pPr>
            <a:lvl9pPr lvl="8" algn="ctr" rtl="0">
              <a:spcBef>
                <a:spcPts val="0"/>
              </a:spcBef>
              <a:buSzPct val="100000"/>
              <a:defRPr sz="6900"/>
            </a:lvl9pPr>
          </a:lstStyle>
          <a:p>
            <a:endParaRPr/>
          </a:p>
        </p:txBody>
      </p:sp>
      <p:sp>
        <p:nvSpPr>
          <p:cNvPr id="86" name="Shape 86"/>
          <p:cNvSpPr txBox="1">
            <a:spLocks noGrp="1"/>
          </p:cNvSpPr>
          <p:nvPr>
            <p:ph type="subTitle" idx="1"/>
          </p:nvPr>
        </p:nvSpPr>
        <p:spPr>
          <a:xfrm>
            <a:off x="415600" y="3778833"/>
            <a:ext cx="11360700" cy="1056900"/>
          </a:xfrm>
          <a:prstGeom prst="rect">
            <a:avLst/>
          </a:prstGeom>
        </p:spPr>
        <p:txBody>
          <a:bodyPr lIns="121900" tIns="121900" rIns="121900" bIns="121900" anchor="t" anchorCtr="0"/>
          <a:lstStyle>
            <a:lvl1pPr lvl="0" algn="ctr" rtl="0">
              <a:lnSpc>
                <a:spcPct val="100000"/>
              </a:lnSpc>
              <a:spcBef>
                <a:spcPts val="0"/>
              </a:spcBef>
              <a:spcAft>
                <a:spcPts val="0"/>
              </a:spcAft>
              <a:buSzPct val="100000"/>
              <a:buNone/>
              <a:defRPr sz="3700"/>
            </a:lvl1pPr>
            <a:lvl2pPr lvl="1" algn="ctr" rtl="0">
              <a:lnSpc>
                <a:spcPct val="100000"/>
              </a:lnSpc>
              <a:spcBef>
                <a:spcPts val="0"/>
              </a:spcBef>
              <a:spcAft>
                <a:spcPts val="0"/>
              </a:spcAft>
              <a:buSzPct val="100000"/>
              <a:buNone/>
              <a:defRPr sz="3700"/>
            </a:lvl2pPr>
            <a:lvl3pPr lvl="2" algn="ctr" rtl="0">
              <a:lnSpc>
                <a:spcPct val="100000"/>
              </a:lnSpc>
              <a:spcBef>
                <a:spcPts val="0"/>
              </a:spcBef>
              <a:spcAft>
                <a:spcPts val="0"/>
              </a:spcAft>
              <a:buSzPct val="100000"/>
              <a:buNone/>
              <a:defRPr sz="3700"/>
            </a:lvl3pPr>
            <a:lvl4pPr lvl="3" algn="ctr" rtl="0">
              <a:lnSpc>
                <a:spcPct val="100000"/>
              </a:lnSpc>
              <a:spcBef>
                <a:spcPts val="0"/>
              </a:spcBef>
              <a:spcAft>
                <a:spcPts val="0"/>
              </a:spcAft>
              <a:buSzPct val="100000"/>
              <a:buNone/>
              <a:defRPr sz="3700"/>
            </a:lvl4pPr>
            <a:lvl5pPr lvl="4" algn="ctr" rtl="0">
              <a:lnSpc>
                <a:spcPct val="100000"/>
              </a:lnSpc>
              <a:spcBef>
                <a:spcPts val="0"/>
              </a:spcBef>
              <a:spcAft>
                <a:spcPts val="0"/>
              </a:spcAft>
              <a:buSzPct val="100000"/>
              <a:buNone/>
              <a:defRPr sz="3700"/>
            </a:lvl5pPr>
            <a:lvl6pPr lvl="5" algn="ctr" rtl="0">
              <a:lnSpc>
                <a:spcPct val="100000"/>
              </a:lnSpc>
              <a:spcBef>
                <a:spcPts val="0"/>
              </a:spcBef>
              <a:spcAft>
                <a:spcPts val="0"/>
              </a:spcAft>
              <a:buSzPct val="100000"/>
              <a:buNone/>
              <a:defRPr sz="3700"/>
            </a:lvl6pPr>
            <a:lvl7pPr lvl="6" algn="ctr" rtl="0">
              <a:lnSpc>
                <a:spcPct val="100000"/>
              </a:lnSpc>
              <a:spcBef>
                <a:spcPts val="0"/>
              </a:spcBef>
              <a:spcAft>
                <a:spcPts val="0"/>
              </a:spcAft>
              <a:buSzPct val="100000"/>
              <a:buNone/>
              <a:defRPr sz="3700"/>
            </a:lvl7pPr>
            <a:lvl8pPr lvl="7" algn="ctr" rtl="0">
              <a:lnSpc>
                <a:spcPct val="100000"/>
              </a:lnSpc>
              <a:spcBef>
                <a:spcPts val="0"/>
              </a:spcBef>
              <a:spcAft>
                <a:spcPts val="0"/>
              </a:spcAft>
              <a:buSzPct val="100000"/>
              <a:buNone/>
              <a:defRPr sz="3700"/>
            </a:lvl8pPr>
            <a:lvl9pPr lvl="8" algn="ctr" rtl="0">
              <a:lnSpc>
                <a:spcPct val="100000"/>
              </a:lnSpc>
              <a:spcBef>
                <a:spcPts val="0"/>
              </a:spcBef>
              <a:spcAft>
                <a:spcPts val="0"/>
              </a:spcAft>
              <a:buSzPct val="100000"/>
              <a:buNone/>
              <a:defRPr sz="3700"/>
            </a:lvl9pPr>
          </a:lstStyle>
          <a:p>
            <a:endParaRPr/>
          </a:p>
        </p:txBody>
      </p:sp>
      <p:sp>
        <p:nvSpPr>
          <p:cNvPr id="87" name="Shape 87"/>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15600" y="2867800"/>
            <a:ext cx="11360700" cy="1122300"/>
          </a:xfrm>
          <a:prstGeom prst="rect">
            <a:avLst/>
          </a:prstGeom>
        </p:spPr>
        <p:txBody>
          <a:bodyPr lIns="121900" tIns="121900" rIns="121900" bIns="121900"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90" name="Shape 90"/>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3" name="Shape 93"/>
          <p:cNvSpPr txBox="1">
            <a:spLocks noGrp="1"/>
          </p:cNvSpPr>
          <p:nvPr>
            <p:ph type="body" idx="1"/>
          </p:nvPr>
        </p:nvSpPr>
        <p:spPr>
          <a:xfrm>
            <a:off x="415600" y="1536633"/>
            <a:ext cx="11360700" cy="45552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4" name="Shape 94"/>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7" name="Shape 97"/>
          <p:cNvSpPr txBox="1">
            <a:spLocks noGrp="1"/>
          </p:cNvSpPr>
          <p:nvPr>
            <p:ph type="body" idx="1"/>
          </p:nvPr>
        </p:nvSpPr>
        <p:spPr>
          <a:xfrm>
            <a:off x="415600" y="1536633"/>
            <a:ext cx="5333100" cy="4555200"/>
          </a:xfrm>
          <a:prstGeom prst="rect">
            <a:avLst/>
          </a:prstGeom>
        </p:spPr>
        <p:txBody>
          <a:bodyPr lIns="121900" tIns="121900" rIns="121900" bIns="121900"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98" name="Shape 98"/>
          <p:cNvSpPr txBox="1">
            <a:spLocks noGrp="1"/>
          </p:cNvSpPr>
          <p:nvPr>
            <p:ph type="body" idx="2"/>
          </p:nvPr>
        </p:nvSpPr>
        <p:spPr>
          <a:xfrm>
            <a:off x="6443200" y="1536633"/>
            <a:ext cx="5333100" cy="4555200"/>
          </a:xfrm>
          <a:prstGeom prst="rect">
            <a:avLst/>
          </a:prstGeom>
        </p:spPr>
        <p:txBody>
          <a:bodyPr lIns="121900" tIns="121900" rIns="121900" bIns="121900" anchor="t" anchorCtr="0"/>
          <a:lstStyle>
            <a:lvl1pPr lvl="0" rtl="0">
              <a:spcBef>
                <a:spcPts val="0"/>
              </a:spcBef>
              <a:buSzPct val="100000"/>
              <a:defRPr sz="19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99" name="Shape 99"/>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15600" y="593366"/>
            <a:ext cx="11360700" cy="763500"/>
          </a:xfrm>
          <a:prstGeom prst="rect">
            <a:avLst/>
          </a:prstGeom>
        </p:spPr>
        <p:txBody>
          <a:bodyPr lIns="121900" tIns="121900" rIns="121900" bIns="121900"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2" name="Shape 102"/>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15600" y="740800"/>
            <a:ext cx="3744000" cy="1007700"/>
          </a:xfrm>
          <a:prstGeom prst="rect">
            <a:avLst/>
          </a:prstGeom>
        </p:spPr>
        <p:txBody>
          <a:bodyPr lIns="121900" tIns="121900" rIns="121900" bIns="121900"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105" name="Shape 105"/>
          <p:cNvSpPr txBox="1">
            <a:spLocks noGrp="1"/>
          </p:cNvSpPr>
          <p:nvPr>
            <p:ph type="body" idx="1"/>
          </p:nvPr>
        </p:nvSpPr>
        <p:spPr>
          <a:xfrm>
            <a:off x="415600" y="1852800"/>
            <a:ext cx="3744000" cy="4239300"/>
          </a:xfrm>
          <a:prstGeom prst="rect">
            <a:avLst/>
          </a:prstGeom>
        </p:spPr>
        <p:txBody>
          <a:bodyPr lIns="121900" tIns="121900" rIns="121900" bIns="121900"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06" name="Shape 106"/>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53666" y="600200"/>
            <a:ext cx="8490300" cy="5454300"/>
          </a:xfrm>
          <a:prstGeom prst="rect">
            <a:avLst/>
          </a:prstGeom>
        </p:spPr>
        <p:txBody>
          <a:bodyPr lIns="121900" tIns="121900" rIns="121900" bIns="121900" anchor="ctr" anchorCtr="0"/>
          <a:lstStyle>
            <a:lvl1pPr lvl="0" rtl="0">
              <a:spcBef>
                <a:spcPts val="0"/>
              </a:spcBef>
              <a:buSzPct val="100000"/>
              <a:defRPr sz="6400"/>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endParaRPr/>
          </a:p>
        </p:txBody>
      </p:sp>
      <p:sp>
        <p:nvSpPr>
          <p:cNvPr id="109" name="Shape 109"/>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10"/>
        <p:cNvGrpSpPr/>
        <p:nvPr/>
      </p:nvGrpSpPr>
      <p:grpSpPr>
        <a:xfrm>
          <a:off x="0" y="0"/>
          <a:ext cx="0" cy="0"/>
          <a:chOff x="0" y="0"/>
          <a:chExt cx="0" cy="0"/>
        </a:xfrm>
      </p:grpSpPr>
      <p:sp>
        <p:nvSpPr>
          <p:cNvPr id="111" name="Shape 111"/>
          <p:cNvSpPr/>
          <p:nvPr/>
        </p:nvSpPr>
        <p:spPr>
          <a:xfrm>
            <a:off x="6096000" y="-166"/>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a:p>
        </p:txBody>
      </p:sp>
      <p:sp>
        <p:nvSpPr>
          <p:cNvPr id="112" name="Shape 112"/>
          <p:cNvSpPr txBox="1">
            <a:spLocks noGrp="1"/>
          </p:cNvSpPr>
          <p:nvPr>
            <p:ph type="title"/>
          </p:nvPr>
        </p:nvSpPr>
        <p:spPr>
          <a:xfrm>
            <a:off x="354000" y="1644233"/>
            <a:ext cx="5393700" cy="1976400"/>
          </a:xfrm>
          <a:prstGeom prst="rect">
            <a:avLst/>
          </a:prstGeom>
        </p:spPr>
        <p:txBody>
          <a:bodyPr lIns="121900" tIns="121900" rIns="121900" bIns="121900" anchor="b" anchorCtr="0"/>
          <a:lstStyle>
            <a:lvl1pPr lvl="0" algn="ctr" rtl="0">
              <a:spcBef>
                <a:spcPts val="0"/>
              </a:spcBef>
              <a:buSzPct val="100000"/>
              <a:defRPr sz="5600"/>
            </a:lvl1pPr>
            <a:lvl2pPr lvl="1" algn="ctr" rtl="0">
              <a:spcBef>
                <a:spcPts val="0"/>
              </a:spcBef>
              <a:buSzPct val="100000"/>
              <a:defRPr sz="5600"/>
            </a:lvl2pPr>
            <a:lvl3pPr lvl="2" algn="ctr" rtl="0">
              <a:spcBef>
                <a:spcPts val="0"/>
              </a:spcBef>
              <a:buSzPct val="100000"/>
              <a:defRPr sz="5600"/>
            </a:lvl3pPr>
            <a:lvl4pPr lvl="3" algn="ctr" rtl="0">
              <a:spcBef>
                <a:spcPts val="0"/>
              </a:spcBef>
              <a:buSzPct val="100000"/>
              <a:defRPr sz="5600"/>
            </a:lvl4pPr>
            <a:lvl5pPr lvl="4" algn="ctr" rtl="0">
              <a:spcBef>
                <a:spcPts val="0"/>
              </a:spcBef>
              <a:buSzPct val="100000"/>
              <a:defRPr sz="5600"/>
            </a:lvl5pPr>
            <a:lvl6pPr lvl="5" algn="ctr" rtl="0">
              <a:spcBef>
                <a:spcPts val="0"/>
              </a:spcBef>
              <a:buSzPct val="100000"/>
              <a:defRPr sz="5600"/>
            </a:lvl6pPr>
            <a:lvl7pPr lvl="6" algn="ctr" rtl="0">
              <a:spcBef>
                <a:spcPts val="0"/>
              </a:spcBef>
              <a:buSzPct val="100000"/>
              <a:defRPr sz="5600"/>
            </a:lvl7pPr>
            <a:lvl8pPr lvl="7" algn="ctr" rtl="0">
              <a:spcBef>
                <a:spcPts val="0"/>
              </a:spcBef>
              <a:buSzPct val="100000"/>
              <a:defRPr sz="5600"/>
            </a:lvl8pPr>
            <a:lvl9pPr lvl="8" algn="ctr" rtl="0">
              <a:spcBef>
                <a:spcPts val="0"/>
              </a:spcBef>
              <a:buSzPct val="100000"/>
              <a:defRPr sz="5600"/>
            </a:lvl9pPr>
          </a:lstStyle>
          <a:p>
            <a:endParaRPr/>
          </a:p>
        </p:txBody>
      </p:sp>
      <p:sp>
        <p:nvSpPr>
          <p:cNvPr id="113" name="Shape 113"/>
          <p:cNvSpPr txBox="1">
            <a:spLocks noGrp="1"/>
          </p:cNvSpPr>
          <p:nvPr>
            <p:ph type="subTitle" idx="1"/>
          </p:nvPr>
        </p:nvSpPr>
        <p:spPr>
          <a:xfrm>
            <a:off x="354000" y="3737433"/>
            <a:ext cx="5393700" cy="1646700"/>
          </a:xfrm>
          <a:prstGeom prst="rect">
            <a:avLst/>
          </a:prstGeom>
        </p:spPr>
        <p:txBody>
          <a:bodyPr lIns="121900" tIns="121900" rIns="121900" bIns="121900"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14" name="Shape 114"/>
          <p:cNvSpPr txBox="1">
            <a:spLocks noGrp="1"/>
          </p:cNvSpPr>
          <p:nvPr>
            <p:ph type="body" idx="2"/>
          </p:nvPr>
        </p:nvSpPr>
        <p:spPr>
          <a:xfrm>
            <a:off x="6586000" y="965433"/>
            <a:ext cx="5115900" cy="4926900"/>
          </a:xfrm>
          <a:prstGeom prst="rect">
            <a:avLst/>
          </a:prstGeom>
        </p:spPr>
        <p:txBody>
          <a:bodyPr lIns="121900" tIns="121900" rIns="121900" bIns="121900"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5" name="Shape 115"/>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415600" y="5640766"/>
            <a:ext cx="7998300" cy="806700"/>
          </a:xfrm>
          <a:prstGeom prst="rect">
            <a:avLst/>
          </a:prstGeom>
        </p:spPr>
        <p:txBody>
          <a:bodyPr lIns="121900" tIns="121900" rIns="121900" bIns="121900" anchor="ctr" anchorCtr="0"/>
          <a:lstStyle>
            <a:lvl1pPr lvl="0" rtl="0">
              <a:lnSpc>
                <a:spcPct val="100000"/>
              </a:lnSpc>
              <a:spcBef>
                <a:spcPts val="0"/>
              </a:spcBef>
              <a:spcAft>
                <a:spcPts val="0"/>
              </a:spcAft>
              <a:buNone/>
              <a:defRPr/>
            </a:lvl1pPr>
          </a:lstStyle>
          <a:p>
            <a:endParaRPr/>
          </a:p>
        </p:txBody>
      </p:sp>
      <p:sp>
        <p:nvSpPr>
          <p:cNvPr id="118" name="Shape 118"/>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15600" y="1474833"/>
            <a:ext cx="11360700" cy="2618100"/>
          </a:xfrm>
          <a:prstGeom prst="rect">
            <a:avLst/>
          </a:prstGeom>
        </p:spPr>
        <p:txBody>
          <a:bodyPr lIns="121900" tIns="121900" rIns="121900" bIns="121900" anchor="b" anchorCtr="0"/>
          <a:lstStyle>
            <a:lvl1pPr lvl="0" algn="ctr" rtl="0">
              <a:spcBef>
                <a:spcPts val="0"/>
              </a:spcBef>
              <a:buSzPct val="100000"/>
              <a:defRPr sz="16000"/>
            </a:lvl1pPr>
            <a:lvl2pPr lvl="1" algn="ctr" rtl="0">
              <a:spcBef>
                <a:spcPts val="0"/>
              </a:spcBef>
              <a:buSzPct val="100000"/>
              <a:defRPr sz="16000"/>
            </a:lvl2pPr>
            <a:lvl3pPr lvl="2" algn="ctr" rtl="0">
              <a:spcBef>
                <a:spcPts val="0"/>
              </a:spcBef>
              <a:buSzPct val="100000"/>
              <a:defRPr sz="16000"/>
            </a:lvl3pPr>
            <a:lvl4pPr lvl="3" algn="ctr" rtl="0">
              <a:spcBef>
                <a:spcPts val="0"/>
              </a:spcBef>
              <a:buSzPct val="100000"/>
              <a:defRPr sz="16000"/>
            </a:lvl4pPr>
            <a:lvl5pPr lvl="4" algn="ctr" rtl="0">
              <a:spcBef>
                <a:spcPts val="0"/>
              </a:spcBef>
              <a:buSzPct val="100000"/>
              <a:defRPr sz="16000"/>
            </a:lvl5pPr>
            <a:lvl6pPr lvl="5" algn="ctr" rtl="0">
              <a:spcBef>
                <a:spcPts val="0"/>
              </a:spcBef>
              <a:buSzPct val="100000"/>
              <a:defRPr sz="16000"/>
            </a:lvl6pPr>
            <a:lvl7pPr lvl="6" algn="ctr" rtl="0">
              <a:spcBef>
                <a:spcPts val="0"/>
              </a:spcBef>
              <a:buSzPct val="100000"/>
              <a:defRPr sz="16000"/>
            </a:lvl7pPr>
            <a:lvl8pPr lvl="7" algn="ctr" rtl="0">
              <a:spcBef>
                <a:spcPts val="0"/>
              </a:spcBef>
              <a:buSzPct val="100000"/>
              <a:defRPr sz="16000"/>
            </a:lvl8pPr>
            <a:lvl9pPr lvl="8" algn="ctr" rtl="0">
              <a:spcBef>
                <a:spcPts val="0"/>
              </a:spcBef>
              <a:buSzPct val="100000"/>
              <a:defRPr sz="16000"/>
            </a:lvl9pPr>
          </a:lstStyle>
          <a:p>
            <a:endParaRPr/>
          </a:p>
        </p:txBody>
      </p:sp>
      <p:sp>
        <p:nvSpPr>
          <p:cNvPr id="121" name="Shape 121"/>
          <p:cNvSpPr txBox="1">
            <a:spLocks noGrp="1"/>
          </p:cNvSpPr>
          <p:nvPr>
            <p:ph type="body" idx="1"/>
          </p:nvPr>
        </p:nvSpPr>
        <p:spPr>
          <a:xfrm>
            <a:off x="415600" y="4202966"/>
            <a:ext cx="11360700" cy="1734300"/>
          </a:xfrm>
          <a:prstGeom prst="rect">
            <a:avLst/>
          </a:prstGeom>
        </p:spPr>
        <p:txBody>
          <a:bodyPr lIns="121900" tIns="121900" rIns="121900" bIns="121900"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22" name="Shape 122"/>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3"/>
        <p:cNvGrpSpPr/>
        <p:nvPr/>
      </p:nvGrpSpPr>
      <p:grpSpPr>
        <a:xfrm>
          <a:off x="0" y="0"/>
          <a:ext cx="0" cy="0"/>
          <a:chOff x="0" y="0"/>
          <a:chExt cx="0" cy="0"/>
        </a:xfrm>
      </p:grpSpPr>
      <p:sp>
        <p:nvSpPr>
          <p:cNvPr id="124" name="Shape 124"/>
          <p:cNvSpPr txBox="1">
            <a:spLocks noGrp="1"/>
          </p:cNvSpPr>
          <p:nvPr>
            <p:ph type="sldNum" idx="12"/>
          </p:nvPr>
        </p:nvSpPr>
        <p:spPr>
          <a:xfrm>
            <a:off x="11296610" y="6217622"/>
            <a:ext cx="731700" cy="524700"/>
          </a:xfrm>
          <a:prstGeom prst="rect">
            <a:avLst/>
          </a:prstGeom>
        </p:spPr>
        <p:txBody>
          <a:bodyPr lIns="121900" tIns="121900" rIns="121900" bIns="121900"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9478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BE780B2D-B63A-1747-B4CC-696EA2DB1146}" type="datetimeFigureOut">
              <a:rPr lang="en-US" altLang="en-US"/>
              <a:pPr>
                <a:defRPr/>
              </a:pPr>
              <a:t>3/15/17</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3D65D3-BEE6-0C4F-8D3C-242A8251CF38}" type="slidenum">
              <a:rPr lang="en-US" altLang="en-US"/>
              <a:pPr>
                <a:defRPr/>
              </a:pPr>
              <a:t>‹#›</a:t>
            </a:fld>
            <a:endParaRPr lang="en-US" altLang="en-US"/>
          </a:p>
        </p:txBody>
      </p:sp>
    </p:spTree>
    <p:extLst>
      <p:ext uri="{BB962C8B-B14F-4D97-AF65-F5344CB8AC3E}">
        <p14:creationId xmlns:p14="http://schemas.microsoft.com/office/powerpoint/2010/main" val="90614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15600" y="593366"/>
            <a:ext cx="11360700" cy="763500"/>
          </a:xfrm>
          <a:prstGeom prst="rect">
            <a:avLst/>
          </a:prstGeom>
          <a:noFill/>
          <a:ln>
            <a:noFill/>
          </a:ln>
        </p:spPr>
        <p:txBody>
          <a:bodyPr lIns="121900" tIns="121900" rIns="121900" bIns="121900" anchor="t" anchorCtr="0"/>
          <a:lstStyle>
            <a:lvl1pPr lvl="0" rtl="0">
              <a:spcBef>
                <a:spcPts val="0"/>
              </a:spcBef>
              <a:buClr>
                <a:schemeClr val="dk1"/>
              </a:buClr>
              <a:buSzPct val="100000"/>
              <a:buNone/>
              <a:defRPr sz="3700">
                <a:solidFill>
                  <a:schemeClr val="dk1"/>
                </a:solidFill>
              </a:defRPr>
            </a:lvl1pPr>
            <a:lvl2pPr lvl="1" rtl="0">
              <a:spcBef>
                <a:spcPts val="0"/>
              </a:spcBef>
              <a:buClr>
                <a:schemeClr val="dk1"/>
              </a:buClr>
              <a:buSzPct val="100000"/>
              <a:buNone/>
              <a:defRPr sz="3700">
                <a:solidFill>
                  <a:schemeClr val="dk1"/>
                </a:solidFill>
              </a:defRPr>
            </a:lvl2pPr>
            <a:lvl3pPr lvl="2" rtl="0">
              <a:spcBef>
                <a:spcPts val="0"/>
              </a:spcBef>
              <a:buClr>
                <a:schemeClr val="dk1"/>
              </a:buClr>
              <a:buSzPct val="100000"/>
              <a:buNone/>
              <a:defRPr sz="3700">
                <a:solidFill>
                  <a:schemeClr val="dk1"/>
                </a:solidFill>
              </a:defRPr>
            </a:lvl3pPr>
            <a:lvl4pPr lvl="3" rtl="0">
              <a:spcBef>
                <a:spcPts val="0"/>
              </a:spcBef>
              <a:buClr>
                <a:schemeClr val="dk1"/>
              </a:buClr>
              <a:buSzPct val="100000"/>
              <a:buNone/>
              <a:defRPr sz="3700">
                <a:solidFill>
                  <a:schemeClr val="dk1"/>
                </a:solidFill>
              </a:defRPr>
            </a:lvl4pPr>
            <a:lvl5pPr lvl="4" rtl="0">
              <a:spcBef>
                <a:spcPts val="0"/>
              </a:spcBef>
              <a:buClr>
                <a:schemeClr val="dk1"/>
              </a:buClr>
              <a:buSzPct val="100000"/>
              <a:buNone/>
              <a:defRPr sz="3700">
                <a:solidFill>
                  <a:schemeClr val="dk1"/>
                </a:solidFill>
              </a:defRPr>
            </a:lvl5pPr>
            <a:lvl6pPr lvl="5" rtl="0">
              <a:spcBef>
                <a:spcPts val="0"/>
              </a:spcBef>
              <a:buClr>
                <a:schemeClr val="dk1"/>
              </a:buClr>
              <a:buSzPct val="100000"/>
              <a:buNone/>
              <a:defRPr sz="3700">
                <a:solidFill>
                  <a:schemeClr val="dk1"/>
                </a:solidFill>
              </a:defRPr>
            </a:lvl6pPr>
            <a:lvl7pPr lvl="6" rtl="0">
              <a:spcBef>
                <a:spcPts val="0"/>
              </a:spcBef>
              <a:buClr>
                <a:schemeClr val="dk1"/>
              </a:buClr>
              <a:buSzPct val="100000"/>
              <a:buNone/>
              <a:defRPr sz="3700">
                <a:solidFill>
                  <a:schemeClr val="dk1"/>
                </a:solidFill>
              </a:defRPr>
            </a:lvl7pPr>
            <a:lvl8pPr lvl="7" rtl="0">
              <a:spcBef>
                <a:spcPts val="0"/>
              </a:spcBef>
              <a:buClr>
                <a:schemeClr val="dk1"/>
              </a:buClr>
              <a:buSzPct val="100000"/>
              <a:buNone/>
              <a:defRPr sz="3700">
                <a:solidFill>
                  <a:schemeClr val="dk1"/>
                </a:solidFill>
              </a:defRPr>
            </a:lvl8pPr>
            <a:lvl9pPr lvl="8" rtl="0">
              <a:spcBef>
                <a:spcPts val="0"/>
              </a:spcBef>
              <a:buClr>
                <a:schemeClr val="dk1"/>
              </a:buClr>
              <a:buSzPct val="100000"/>
              <a:buNone/>
              <a:defRPr sz="3700">
                <a:solidFill>
                  <a:schemeClr val="dk1"/>
                </a:solidFill>
              </a:defRPr>
            </a:lvl9pPr>
          </a:lstStyle>
          <a:p>
            <a:endParaRPr/>
          </a:p>
        </p:txBody>
      </p:sp>
      <p:sp>
        <p:nvSpPr>
          <p:cNvPr id="82" name="Shape 82"/>
          <p:cNvSpPr txBox="1">
            <a:spLocks noGrp="1"/>
          </p:cNvSpPr>
          <p:nvPr>
            <p:ph type="body" idx="1"/>
          </p:nvPr>
        </p:nvSpPr>
        <p:spPr>
          <a:xfrm>
            <a:off x="415600" y="1536633"/>
            <a:ext cx="11360700" cy="4555200"/>
          </a:xfrm>
          <a:prstGeom prst="rect">
            <a:avLst/>
          </a:prstGeom>
          <a:noFill/>
          <a:ln>
            <a:noFill/>
          </a:ln>
        </p:spPr>
        <p:txBody>
          <a:bodyPr lIns="121900" tIns="121900" rIns="121900" bIns="121900" anchor="t" anchorCtr="0"/>
          <a:lstStyle>
            <a:lvl1pPr lvl="0" rtl="0">
              <a:lnSpc>
                <a:spcPct val="115000"/>
              </a:lnSpc>
              <a:spcBef>
                <a:spcPts val="0"/>
              </a:spcBef>
              <a:spcAft>
                <a:spcPts val="2100"/>
              </a:spcAft>
              <a:buClr>
                <a:schemeClr val="dk2"/>
              </a:buClr>
              <a:buSzPct val="100000"/>
              <a:defRPr sz="2400">
                <a:solidFill>
                  <a:schemeClr val="dk2"/>
                </a:solidFill>
              </a:defRPr>
            </a:lvl1pPr>
            <a:lvl2pPr lvl="1" rtl="0">
              <a:lnSpc>
                <a:spcPct val="115000"/>
              </a:lnSpc>
              <a:spcBef>
                <a:spcPts val="0"/>
              </a:spcBef>
              <a:spcAft>
                <a:spcPts val="2100"/>
              </a:spcAft>
              <a:buClr>
                <a:schemeClr val="dk2"/>
              </a:buClr>
              <a:buSzPct val="100000"/>
              <a:defRPr sz="1900">
                <a:solidFill>
                  <a:schemeClr val="dk2"/>
                </a:solidFill>
              </a:defRPr>
            </a:lvl2pPr>
            <a:lvl3pPr lvl="2" rtl="0">
              <a:lnSpc>
                <a:spcPct val="115000"/>
              </a:lnSpc>
              <a:spcBef>
                <a:spcPts val="0"/>
              </a:spcBef>
              <a:spcAft>
                <a:spcPts val="2100"/>
              </a:spcAft>
              <a:buClr>
                <a:schemeClr val="dk2"/>
              </a:buClr>
              <a:buSzPct val="100000"/>
              <a:defRPr sz="1900">
                <a:solidFill>
                  <a:schemeClr val="dk2"/>
                </a:solidFill>
              </a:defRPr>
            </a:lvl3pPr>
            <a:lvl4pPr lvl="3" rtl="0">
              <a:lnSpc>
                <a:spcPct val="115000"/>
              </a:lnSpc>
              <a:spcBef>
                <a:spcPts val="0"/>
              </a:spcBef>
              <a:spcAft>
                <a:spcPts val="2100"/>
              </a:spcAft>
              <a:buClr>
                <a:schemeClr val="dk2"/>
              </a:buClr>
              <a:buSzPct val="100000"/>
              <a:defRPr sz="1900">
                <a:solidFill>
                  <a:schemeClr val="dk2"/>
                </a:solidFill>
              </a:defRPr>
            </a:lvl4pPr>
            <a:lvl5pPr lvl="4" rtl="0">
              <a:lnSpc>
                <a:spcPct val="115000"/>
              </a:lnSpc>
              <a:spcBef>
                <a:spcPts val="0"/>
              </a:spcBef>
              <a:spcAft>
                <a:spcPts val="2100"/>
              </a:spcAft>
              <a:buClr>
                <a:schemeClr val="dk2"/>
              </a:buClr>
              <a:buSzPct val="100000"/>
              <a:defRPr sz="1900">
                <a:solidFill>
                  <a:schemeClr val="dk2"/>
                </a:solidFill>
              </a:defRPr>
            </a:lvl5pPr>
            <a:lvl6pPr lvl="5" rtl="0">
              <a:lnSpc>
                <a:spcPct val="115000"/>
              </a:lnSpc>
              <a:spcBef>
                <a:spcPts val="0"/>
              </a:spcBef>
              <a:spcAft>
                <a:spcPts val="2100"/>
              </a:spcAft>
              <a:buClr>
                <a:schemeClr val="dk2"/>
              </a:buClr>
              <a:buSzPct val="100000"/>
              <a:defRPr sz="1900">
                <a:solidFill>
                  <a:schemeClr val="dk2"/>
                </a:solidFill>
              </a:defRPr>
            </a:lvl6pPr>
            <a:lvl7pPr lvl="6" rtl="0">
              <a:lnSpc>
                <a:spcPct val="115000"/>
              </a:lnSpc>
              <a:spcBef>
                <a:spcPts val="0"/>
              </a:spcBef>
              <a:spcAft>
                <a:spcPts val="2100"/>
              </a:spcAft>
              <a:buClr>
                <a:schemeClr val="dk2"/>
              </a:buClr>
              <a:buSzPct val="100000"/>
              <a:defRPr sz="1900">
                <a:solidFill>
                  <a:schemeClr val="dk2"/>
                </a:solidFill>
              </a:defRPr>
            </a:lvl7pPr>
            <a:lvl8pPr lvl="7" rtl="0">
              <a:lnSpc>
                <a:spcPct val="115000"/>
              </a:lnSpc>
              <a:spcBef>
                <a:spcPts val="0"/>
              </a:spcBef>
              <a:spcAft>
                <a:spcPts val="2100"/>
              </a:spcAft>
              <a:buClr>
                <a:schemeClr val="dk2"/>
              </a:buClr>
              <a:buSzPct val="100000"/>
              <a:defRPr sz="1900">
                <a:solidFill>
                  <a:schemeClr val="dk2"/>
                </a:solidFill>
              </a:defRPr>
            </a:lvl8pPr>
            <a:lvl9pPr lvl="8" rtl="0">
              <a:lnSpc>
                <a:spcPct val="115000"/>
              </a:lnSpc>
              <a:spcBef>
                <a:spcPts val="0"/>
              </a:spcBef>
              <a:spcAft>
                <a:spcPts val="2100"/>
              </a:spcAft>
              <a:buClr>
                <a:schemeClr val="dk2"/>
              </a:buClr>
              <a:buSzPct val="100000"/>
              <a:defRPr sz="1900">
                <a:solidFill>
                  <a:schemeClr val="dk2"/>
                </a:solidFill>
              </a:defRPr>
            </a:lvl9pPr>
          </a:lstStyle>
          <a:p>
            <a:endParaRPr/>
          </a:p>
        </p:txBody>
      </p:sp>
      <p:sp>
        <p:nvSpPr>
          <p:cNvPr id="83" name="Shape 83"/>
          <p:cNvSpPr txBox="1">
            <a:spLocks noGrp="1"/>
          </p:cNvSpPr>
          <p:nvPr>
            <p:ph type="sldNum" idx="12"/>
          </p:nvPr>
        </p:nvSpPr>
        <p:spPr>
          <a:xfrm>
            <a:off x="11296610" y="6217622"/>
            <a:ext cx="731700" cy="524700"/>
          </a:xfrm>
          <a:prstGeom prst="rect">
            <a:avLst/>
          </a:prstGeom>
          <a:noFill/>
          <a:ln>
            <a:noFill/>
          </a:ln>
        </p:spPr>
        <p:txBody>
          <a:bodyPr lIns="121900" tIns="121900" rIns="121900" bIns="121900" anchor="ctr" anchorCtr="0">
            <a:noAutofit/>
          </a:bodyPr>
          <a:lstStyle/>
          <a:p>
            <a:pPr lvl="0" algn="r" rtl="0">
              <a:spcBef>
                <a:spcPts val="0"/>
              </a:spcBef>
              <a:buNone/>
            </a:pPr>
            <a:fld id="{00000000-1234-1234-1234-123412341234}" type="slidenum">
              <a:rPr lang="en-US" sz="1300">
                <a:solidFill>
                  <a:schemeClr val="dk2"/>
                </a:solidFill>
              </a:rPr>
              <a:t>‹#›</a:t>
            </a:fld>
            <a:endParaRPr lang="en-US"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png"/><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tiff"/><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41"/>
        <p:cNvGrpSpPr/>
        <p:nvPr/>
      </p:nvGrpSpPr>
      <p:grpSpPr>
        <a:xfrm>
          <a:off x="0" y="0"/>
          <a:ext cx="0" cy="0"/>
          <a:chOff x="0" y="0"/>
          <a:chExt cx="0" cy="0"/>
        </a:xfrm>
      </p:grpSpPr>
      <p:sp>
        <p:nvSpPr>
          <p:cNvPr id="144" name="Shape 144"/>
          <p:cNvSpPr/>
          <p:nvPr/>
        </p:nvSpPr>
        <p:spPr>
          <a:xfrm>
            <a:off x="2635624" y="257773"/>
            <a:ext cx="1111202" cy="353943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  </a:t>
            </a:r>
            <a:r>
              <a:rPr lang="en-US" sz="206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060" y="-174812"/>
            <a:ext cx="9377083" cy="7032812"/>
          </a:xfrm>
          <a:prstGeom prst="rect">
            <a:avLst/>
          </a:prstGeom>
        </p:spPr>
      </p:pic>
    </p:spTree>
    <p:extLst>
      <p:ext uri="{BB962C8B-B14F-4D97-AF65-F5344CB8AC3E}">
        <p14:creationId xmlns:p14="http://schemas.microsoft.com/office/powerpoint/2010/main" val="1471648146"/>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66"/>
        <p:cNvGrpSpPr/>
        <p:nvPr/>
      </p:nvGrpSpPr>
      <p:grpSpPr>
        <a:xfrm>
          <a:off x="0" y="0"/>
          <a:ext cx="0" cy="0"/>
          <a:chOff x="0" y="0"/>
          <a:chExt cx="0" cy="0"/>
        </a:xfrm>
      </p:grpSpPr>
      <p:pic>
        <p:nvPicPr>
          <p:cNvPr id="171" name="Shape 171"/>
          <p:cNvPicPr preferRelativeResize="0"/>
          <p:nvPr/>
        </p:nvPicPr>
        <p:blipFill rotWithShape="1">
          <a:blip r:embed="rId3">
            <a:alphaModFix/>
          </a:blip>
          <a:srcRect/>
          <a:stretch/>
        </p:blipFill>
        <p:spPr>
          <a:xfrm>
            <a:off x="1959954" y="1277055"/>
            <a:ext cx="8313600" cy="434381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594" y="2354730"/>
            <a:ext cx="4064747" cy="2111557"/>
          </a:xfrm>
          <a:prstGeom prst="rect">
            <a:avLst/>
          </a:prstGeom>
        </p:spPr>
      </p:pic>
      <p:sp>
        <p:nvSpPr>
          <p:cNvPr id="4" name="TextBox 3"/>
          <p:cNvSpPr txBox="1"/>
          <p:nvPr/>
        </p:nvSpPr>
        <p:spPr>
          <a:xfrm>
            <a:off x="5596834" y="4466287"/>
            <a:ext cx="824265" cy="307777"/>
          </a:xfrm>
          <a:prstGeom prst="rect">
            <a:avLst/>
          </a:prstGeom>
          <a:noFill/>
        </p:spPr>
        <p:txBody>
          <a:bodyPr wrap="none" rtlCol="0">
            <a:spAutoFit/>
          </a:bodyPr>
          <a:lstStyle/>
          <a:p>
            <a:r>
              <a:rPr lang="en-US" dirty="0" err="1">
                <a:solidFill>
                  <a:schemeClr val="bg1"/>
                </a:solidFill>
                <a:latin typeface="Avenir Book" charset="0"/>
                <a:ea typeface="Avenir Book" charset="0"/>
                <a:cs typeface="Avenir Book" charset="0"/>
              </a:rPr>
              <a:t>q</a:t>
            </a:r>
            <a:r>
              <a:rPr lang="en-US" smtClean="0">
                <a:solidFill>
                  <a:schemeClr val="bg1"/>
                </a:solidFill>
                <a:latin typeface="Avenir Book" charset="0"/>
                <a:ea typeface="Avenir Book" charset="0"/>
                <a:cs typeface="Avenir Book" charset="0"/>
              </a:rPr>
              <a:t>ai.com</a:t>
            </a:r>
            <a:endParaRPr lang="en-US"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562737710"/>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72431" y="1799872"/>
            <a:ext cx="3634440" cy="3432527"/>
          </a:xfrm>
          <a:prstGeom prst="rect">
            <a:avLst/>
          </a:prstGeom>
        </p:spPr>
      </p:pic>
      <p:sp>
        <p:nvSpPr>
          <p:cNvPr id="4" name="TextBox 3"/>
          <p:cNvSpPr txBox="1"/>
          <p:nvPr/>
        </p:nvSpPr>
        <p:spPr>
          <a:xfrm>
            <a:off x="5374551" y="5232399"/>
            <a:ext cx="1430200" cy="307777"/>
          </a:xfrm>
          <a:prstGeom prst="rect">
            <a:avLst/>
          </a:prstGeom>
          <a:noFill/>
        </p:spPr>
        <p:txBody>
          <a:bodyPr wrap="none" rtlCol="0">
            <a:spAutoFit/>
          </a:bodyPr>
          <a:lstStyle/>
          <a:p>
            <a:r>
              <a:rPr lang="en-US" dirty="0" err="1" smtClean="0">
                <a:solidFill>
                  <a:schemeClr val="bg1"/>
                </a:solidFill>
              </a:rPr>
              <a:t>www.kashi.com</a:t>
            </a:r>
            <a:endParaRPr lang="en-US" dirty="0">
              <a:solidFill>
                <a:schemeClr val="bg1"/>
              </a:solidFill>
            </a:endParaRPr>
          </a:p>
        </p:txBody>
      </p:sp>
    </p:spTree>
    <p:extLst>
      <p:ext uri="{BB962C8B-B14F-4D97-AF65-F5344CB8AC3E}">
        <p14:creationId xmlns:p14="http://schemas.microsoft.com/office/powerpoint/2010/main" val="46296720"/>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41"/>
        <p:cNvGrpSpPr/>
        <p:nvPr/>
      </p:nvGrpSpPr>
      <p:grpSpPr>
        <a:xfrm>
          <a:off x="0" y="0"/>
          <a:ext cx="0" cy="0"/>
          <a:chOff x="0" y="0"/>
          <a:chExt cx="0" cy="0"/>
        </a:xfrm>
      </p:grpSpPr>
      <p:sp>
        <p:nvSpPr>
          <p:cNvPr id="144" name="Shape 144"/>
          <p:cNvSpPr/>
          <p:nvPr/>
        </p:nvSpPr>
        <p:spPr>
          <a:xfrm>
            <a:off x="0" y="-1503792"/>
            <a:ext cx="1111202" cy="353943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  </a:t>
            </a:r>
            <a:r>
              <a:rPr lang="en-US" sz="20600" b="0"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 </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p:txBody>
      </p:sp>
      <p:sp>
        <p:nvSpPr>
          <p:cNvPr id="146" name="Shape 146"/>
          <p:cNvSpPr/>
          <p:nvPr/>
        </p:nvSpPr>
        <p:spPr>
          <a:xfrm>
            <a:off x="5977217" y="3244333"/>
            <a:ext cx="29046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a:t>
            </a:r>
          </a:p>
        </p:txBody>
      </p:sp>
      <p:sp>
        <p:nvSpPr>
          <p:cNvPr id="147" name="Shape 147"/>
          <p:cNvSpPr/>
          <p:nvPr/>
        </p:nvSpPr>
        <p:spPr>
          <a:xfrm>
            <a:off x="5977217" y="3244333"/>
            <a:ext cx="2375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a:t>
            </a:r>
          </a:p>
        </p:txBody>
      </p:sp>
      <p:sp>
        <p:nvSpPr>
          <p:cNvPr id="148" name="Shape 148"/>
          <p:cNvSpPr/>
          <p:nvPr/>
        </p:nvSpPr>
        <p:spPr>
          <a:xfrm>
            <a:off x="5977217" y="3244333"/>
            <a:ext cx="2375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a:t>
            </a:r>
          </a:p>
        </p:txBody>
      </p:sp>
      <p:pic>
        <p:nvPicPr>
          <p:cNvPr id="149" name="Shape 149"/>
          <p:cNvPicPr preferRelativeResize="0"/>
          <p:nvPr/>
        </p:nvPicPr>
        <p:blipFill rotWithShape="1">
          <a:blip r:embed="rId3">
            <a:alphaModFix/>
          </a:blip>
          <a:srcRect/>
          <a:stretch/>
        </p:blipFill>
        <p:spPr>
          <a:xfrm>
            <a:off x="2214113" y="2445331"/>
            <a:ext cx="7732399" cy="1677861"/>
          </a:xfrm>
          <a:prstGeom prst="rect">
            <a:avLst/>
          </a:prstGeom>
          <a:noFill/>
          <a:ln>
            <a:noFill/>
          </a:ln>
        </p:spPr>
      </p:pic>
      <p:sp>
        <p:nvSpPr>
          <p:cNvPr id="150" name="Shape 150"/>
          <p:cNvSpPr txBox="1"/>
          <p:nvPr/>
        </p:nvSpPr>
        <p:spPr>
          <a:xfrm>
            <a:off x="3404943" y="2445331"/>
            <a:ext cx="4687199" cy="1403100"/>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US" sz="1800" dirty="0">
                <a:solidFill>
                  <a:schemeClr val="lt1"/>
                </a:solidFill>
                <a:latin typeface="Avenir Book" charset="0"/>
                <a:ea typeface="Avenir Book" charset="0"/>
                <a:cs typeface="Avenir Book" charset="0"/>
                <a:sym typeface="Calibri"/>
              </a:rPr>
              <a:t>“If measures are taken to </a:t>
            </a:r>
            <a:r>
              <a:rPr lang="en-US" sz="1800" b="1" dirty="0">
                <a:solidFill>
                  <a:schemeClr val="lt1"/>
                </a:solidFill>
                <a:latin typeface="Avenir Book" charset="0"/>
                <a:ea typeface="Avenir Book" charset="0"/>
                <a:cs typeface="Avenir Book" charset="0"/>
                <a:sym typeface="Calibri"/>
              </a:rPr>
              <a:t>restructure agriculture and the larger food system based around small scale farming, agroecology, and local markets</a:t>
            </a:r>
            <a:r>
              <a:rPr lang="en-US" sz="1800" dirty="0">
                <a:solidFill>
                  <a:schemeClr val="lt1"/>
                </a:solidFill>
                <a:latin typeface="Avenir Book" charset="0"/>
                <a:ea typeface="Avenir Book" charset="0"/>
                <a:cs typeface="Avenir Book" charset="0"/>
                <a:sym typeface="Calibri"/>
              </a:rPr>
              <a:t>, global greenhouse gas emissions could be cut by half within a few decades.”</a:t>
            </a:r>
          </a:p>
        </p:txBody>
      </p:sp>
      <p:sp>
        <p:nvSpPr>
          <p:cNvPr id="154" name="Shape 154"/>
          <p:cNvSpPr txBox="1"/>
          <p:nvPr/>
        </p:nvSpPr>
        <p:spPr>
          <a:xfrm>
            <a:off x="2565044" y="4117806"/>
            <a:ext cx="8999888" cy="285534"/>
          </a:xfrm>
          <a:prstGeom prst="rect">
            <a:avLst/>
          </a:prstGeom>
          <a:noFill/>
          <a:ln>
            <a:noFill/>
          </a:ln>
        </p:spPr>
        <p:txBody>
          <a:bodyPr lIns="91425" tIns="91425" rIns="91425" bIns="91425" anchor="t" anchorCtr="0">
            <a:noAutofit/>
          </a:bodyPr>
          <a:lstStyle/>
          <a:p>
            <a:pPr lvl="0"/>
            <a:r>
              <a:rPr lang="en-US" sz="1200" dirty="0">
                <a:solidFill>
                  <a:schemeClr val="bg1"/>
                </a:solidFill>
                <a:latin typeface="Avenir Book" charset="0"/>
                <a:ea typeface="Avenir Book" charset="0"/>
                <a:cs typeface="Avenir Book" charset="0"/>
              </a:rPr>
              <a:t>UNCTAD. </a:t>
            </a:r>
            <a:r>
              <a:rPr lang="en-US" sz="1200" i="1" dirty="0">
                <a:solidFill>
                  <a:schemeClr val="bg1"/>
                </a:solidFill>
                <a:latin typeface="Avenir Book" charset="0"/>
                <a:ea typeface="Avenir Book" charset="0"/>
                <a:cs typeface="Avenir Book" charset="0"/>
              </a:rPr>
              <a:t>“</a:t>
            </a:r>
            <a:r>
              <a:rPr lang="en-US" sz="1200" dirty="0">
                <a:solidFill>
                  <a:schemeClr val="bg1"/>
                </a:solidFill>
                <a:latin typeface="Avenir Book" charset="0"/>
                <a:ea typeface="Avenir Book" charset="0"/>
                <a:cs typeface="Avenir Book" charset="0"/>
              </a:rPr>
              <a:t>Trade and </a:t>
            </a:r>
            <a:r>
              <a:rPr lang="en-US" sz="1200" dirty="0" smtClean="0">
                <a:solidFill>
                  <a:schemeClr val="bg1"/>
                </a:solidFill>
                <a:latin typeface="Avenir Book" charset="0"/>
                <a:ea typeface="Avenir Book" charset="0"/>
                <a:cs typeface="Avenir Book" charset="0"/>
              </a:rPr>
              <a:t>Review </a:t>
            </a:r>
            <a:r>
              <a:rPr lang="en-US" sz="1200" dirty="0">
                <a:solidFill>
                  <a:schemeClr val="bg1"/>
                </a:solidFill>
                <a:latin typeface="Avenir Book" charset="0"/>
                <a:ea typeface="Avenir Book" charset="0"/>
                <a:cs typeface="Avenir Book" charset="0"/>
              </a:rPr>
              <a:t>2013: Wake Up Before It’s Too Late.” </a:t>
            </a:r>
            <a:r>
              <a:rPr lang="en-US" sz="1200" i="1" dirty="0">
                <a:solidFill>
                  <a:schemeClr val="bg1"/>
                </a:solidFill>
                <a:latin typeface="Avenir Book" charset="0"/>
                <a:ea typeface="Avenir Book" charset="0"/>
                <a:cs typeface="Avenir Book" charset="0"/>
              </a:rPr>
              <a:t>United Nations</a:t>
            </a:r>
            <a:r>
              <a:rPr lang="en-US" sz="1200" dirty="0">
                <a:solidFill>
                  <a:schemeClr val="bg1"/>
                </a:solidFill>
                <a:latin typeface="Avenir Book" charset="0"/>
                <a:ea typeface="Avenir Book" charset="0"/>
                <a:cs typeface="Avenir Book" charset="0"/>
              </a:rPr>
              <a:t> (2013). Environment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00"/>
        <p:cNvGrpSpPr/>
        <p:nvPr/>
      </p:nvGrpSpPr>
      <p:grpSpPr>
        <a:xfrm>
          <a:off x="0" y="0"/>
          <a:ext cx="0" cy="0"/>
          <a:chOff x="0" y="0"/>
          <a:chExt cx="0" cy="0"/>
        </a:xfrm>
      </p:grpSpPr>
      <p:sp>
        <p:nvSpPr>
          <p:cNvPr id="301" name="Shape 301"/>
          <p:cNvSpPr txBox="1"/>
          <p:nvPr/>
        </p:nvSpPr>
        <p:spPr>
          <a:xfrm>
            <a:off x="2519407" y="3538414"/>
            <a:ext cx="7047600" cy="397200"/>
          </a:xfrm>
          <a:prstGeom prst="rect">
            <a:avLst/>
          </a:prstGeom>
          <a:noFill/>
          <a:ln>
            <a:noFill/>
          </a:ln>
        </p:spPr>
        <p:txBody>
          <a:bodyPr lIns="121900" tIns="121900" rIns="121900" bIns="121900" anchor="t" anchorCtr="0">
            <a:noAutofit/>
          </a:bodyPr>
          <a:lstStyle/>
          <a:p>
            <a:pPr lvl="0" rtl="0">
              <a:spcBef>
                <a:spcPts val="0"/>
              </a:spcBef>
              <a:buNone/>
            </a:pPr>
            <a:r>
              <a:rPr lang="en-US" sz="1100" dirty="0">
                <a:solidFill>
                  <a:schemeClr val="dk1"/>
                </a:solidFill>
              </a:rPr>
              <a:t>UNCTAD. </a:t>
            </a:r>
            <a:r>
              <a:rPr lang="en-US" sz="1100">
                <a:solidFill>
                  <a:schemeClr val="dk1"/>
                </a:solidFill>
              </a:rPr>
              <a:t>“Trade and Environment Review 2013: Wake Up Before It’s Too Late.” </a:t>
            </a:r>
            <a:r>
              <a:rPr lang="en-US" sz="1100" i="1">
                <a:solidFill>
                  <a:schemeClr val="dk1"/>
                </a:solidFill>
              </a:rPr>
              <a:t>United Nations</a:t>
            </a:r>
            <a:r>
              <a:rPr lang="en-US" sz="1100">
                <a:solidFill>
                  <a:schemeClr val="dk1"/>
                </a:solidFill>
              </a:rPr>
              <a:t> (2013).</a:t>
            </a:r>
          </a:p>
        </p:txBody>
      </p:sp>
      <p:sp>
        <p:nvSpPr>
          <p:cNvPr id="7" name="TextBox 6"/>
          <p:cNvSpPr txBox="1"/>
          <p:nvPr/>
        </p:nvSpPr>
        <p:spPr>
          <a:xfrm>
            <a:off x="9824484" y="637953"/>
            <a:ext cx="184731" cy="307777"/>
          </a:xfrm>
          <a:prstGeom prst="rect">
            <a:avLst/>
          </a:prstGeom>
          <a:noFill/>
        </p:spPr>
        <p:txBody>
          <a:bodyPr wrap="none" rtlCol="0">
            <a:spAutoFit/>
          </a:bodyPr>
          <a:lstStyle/>
          <a:p>
            <a:endParaRPr lang="en-US" dirty="0"/>
          </a:p>
        </p:txBody>
      </p:sp>
      <p:sp>
        <p:nvSpPr>
          <p:cNvPr id="8" name="TextBox 7"/>
          <p:cNvSpPr txBox="1"/>
          <p:nvPr/>
        </p:nvSpPr>
        <p:spPr>
          <a:xfrm>
            <a:off x="1389851" y="1053306"/>
            <a:ext cx="9058939" cy="1200329"/>
          </a:xfrm>
          <a:prstGeom prst="rect">
            <a:avLst/>
          </a:prstGeom>
          <a:noFill/>
        </p:spPr>
        <p:txBody>
          <a:bodyPr wrap="square" rtlCol="0">
            <a:spAutoFit/>
          </a:bodyPr>
          <a:lstStyle/>
          <a:p>
            <a:pPr algn="ctr"/>
            <a:r>
              <a:rPr lang="en-US" sz="2400" dirty="0" smtClean="0">
                <a:solidFill>
                  <a:schemeClr val="bg1"/>
                </a:solidFill>
                <a:latin typeface="Avenir Book" charset="0"/>
                <a:ea typeface="Avenir Book" charset="0"/>
                <a:cs typeface="Avenir Book" charset="0"/>
              </a:rPr>
              <a:t>0.7% percent of cropland lost due to erosion annually</a:t>
            </a:r>
          </a:p>
          <a:p>
            <a:pPr algn="ctr"/>
            <a:endParaRPr lang="en-US" sz="2400" dirty="0">
              <a:solidFill>
                <a:schemeClr val="bg1"/>
              </a:solidFill>
              <a:latin typeface="Avenir Book" charset="0"/>
              <a:ea typeface="Avenir Book" charset="0"/>
              <a:cs typeface="Avenir Book" charset="0"/>
            </a:endParaRPr>
          </a:p>
          <a:p>
            <a:pPr algn="ctr"/>
            <a:r>
              <a:rPr lang="en-US" sz="2400" dirty="0" smtClean="0">
                <a:solidFill>
                  <a:schemeClr val="bg1"/>
                </a:solidFill>
                <a:latin typeface="Avenir Book" charset="0"/>
                <a:ea typeface="Avenir Book" charset="0"/>
                <a:cs typeface="Avenir Book" charset="0"/>
              </a:rPr>
              <a:t>66% of the world population malnourished</a:t>
            </a:r>
          </a:p>
        </p:txBody>
      </p:sp>
      <p:pic>
        <p:nvPicPr>
          <p:cNvPr id="9" name="Shape 302"/>
          <p:cNvPicPr preferRelativeResize="0"/>
          <p:nvPr/>
        </p:nvPicPr>
        <p:blipFill>
          <a:blip r:embed="rId3">
            <a:alphaModFix/>
          </a:blip>
          <a:stretch>
            <a:fillRect/>
          </a:stretch>
        </p:blipFill>
        <p:spPr>
          <a:xfrm>
            <a:off x="1769970" y="2617463"/>
            <a:ext cx="8298703" cy="3271512"/>
          </a:xfrm>
          <a:prstGeom prst="rect">
            <a:avLst/>
          </a:prstGeom>
          <a:noFill/>
          <a:ln>
            <a:noFill/>
          </a:ln>
        </p:spPr>
      </p:pic>
      <p:sp>
        <p:nvSpPr>
          <p:cNvPr id="10" name="Shape 154"/>
          <p:cNvSpPr txBox="1"/>
          <p:nvPr/>
        </p:nvSpPr>
        <p:spPr>
          <a:xfrm>
            <a:off x="2331148" y="5996551"/>
            <a:ext cx="8999888" cy="285534"/>
          </a:xfrm>
          <a:prstGeom prst="rect">
            <a:avLst/>
          </a:prstGeom>
          <a:noFill/>
          <a:ln>
            <a:noFill/>
          </a:ln>
        </p:spPr>
        <p:txBody>
          <a:bodyPr lIns="91425" tIns="91425" rIns="91425" bIns="91425" anchor="t" anchorCtr="0">
            <a:noAutofit/>
          </a:bodyPr>
          <a:lstStyle/>
          <a:p>
            <a:pPr lvl="0" rtl="0">
              <a:spcBef>
                <a:spcPts val="0"/>
              </a:spcBef>
              <a:buNone/>
            </a:pPr>
            <a:r>
              <a:rPr lang="en-US" sz="1200" dirty="0">
                <a:solidFill>
                  <a:schemeClr val="bg1"/>
                </a:solidFill>
                <a:latin typeface="Avenir Book" charset="0"/>
                <a:ea typeface="Avenir Book" charset="0"/>
                <a:cs typeface="Avenir Book" charset="0"/>
              </a:rPr>
              <a:t>UNCTAD. </a:t>
            </a:r>
            <a:r>
              <a:rPr lang="en-US" sz="1200" i="1" dirty="0">
                <a:solidFill>
                  <a:schemeClr val="bg1"/>
                </a:solidFill>
                <a:latin typeface="Avenir Book" charset="0"/>
                <a:ea typeface="Avenir Book" charset="0"/>
                <a:cs typeface="Avenir Book" charset="0"/>
              </a:rPr>
              <a:t>“</a:t>
            </a:r>
            <a:r>
              <a:rPr lang="en-US" sz="1200" dirty="0">
                <a:solidFill>
                  <a:schemeClr val="bg1"/>
                </a:solidFill>
                <a:latin typeface="Avenir Book" charset="0"/>
                <a:ea typeface="Avenir Book" charset="0"/>
                <a:cs typeface="Avenir Book" charset="0"/>
              </a:rPr>
              <a:t>Trade and Environment Review 2013: Wake Up Before It’s Too Late.” </a:t>
            </a:r>
            <a:r>
              <a:rPr lang="en-US" sz="1200" i="1" dirty="0">
                <a:solidFill>
                  <a:schemeClr val="bg1"/>
                </a:solidFill>
                <a:latin typeface="Avenir Book" charset="0"/>
                <a:ea typeface="Avenir Book" charset="0"/>
                <a:cs typeface="Avenir Book" charset="0"/>
              </a:rPr>
              <a:t>United Nations</a:t>
            </a:r>
            <a:r>
              <a:rPr lang="en-US" sz="1200" dirty="0">
                <a:solidFill>
                  <a:schemeClr val="bg1"/>
                </a:solidFill>
                <a:latin typeface="Avenir Book" charset="0"/>
                <a:ea typeface="Avenir Book" charset="0"/>
                <a:cs typeface="Avenir Book" charset="0"/>
              </a:rPr>
              <a:t> (2013).</a:t>
            </a:r>
          </a:p>
        </p:txBody>
      </p:sp>
    </p:spTree>
    <p:extLst>
      <p:ext uri="{BB962C8B-B14F-4D97-AF65-F5344CB8AC3E}">
        <p14:creationId xmlns:p14="http://schemas.microsoft.com/office/powerpoint/2010/main" val="120366789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9"/>
        <p:cNvGrpSpPr/>
        <p:nvPr/>
      </p:nvGrpSpPr>
      <p:grpSpPr>
        <a:xfrm>
          <a:off x="0" y="0"/>
          <a:ext cx="0" cy="0"/>
          <a:chOff x="0" y="0"/>
          <a:chExt cx="0" cy="0"/>
        </a:xfrm>
      </p:grpSpPr>
      <p:sp>
        <p:nvSpPr>
          <p:cNvPr id="7" name="TextBox 6"/>
          <p:cNvSpPr txBox="1"/>
          <p:nvPr/>
        </p:nvSpPr>
        <p:spPr>
          <a:xfrm>
            <a:off x="2070847" y="2716307"/>
            <a:ext cx="8296835" cy="1477328"/>
          </a:xfrm>
          <a:prstGeom prst="rect">
            <a:avLst/>
          </a:prstGeom>
          <a:noFill/>
        </p:spPr>
        <p:txBody>
          <a:bodyPr wrap="square" rtlCol="0">
            <a:spAutoFit/>
          </a:bodyPr>
          <a:lstStyle/>
          <a:p>
            <a:r>
              <a:rPr lang="en-US" sz="1800" dirty="0" smtClean="0">
                <a:solidFill>
                  <a:schemeClr val="bg1"/>
                </a:solidFill>
                <a:latin typeface="Avenir Book" charset="0"/>
                <a:ea typeface="Avenir Book" charset="0"/>
                <a:cs typeface="Avenir Book" charset="0"/>
              </a:rPr>
              <a:t>“If you look at what people ate five or six generations ago on an annual basis, there are hundreds of types of food. Research is now showing that most American eat less than twelve foods on a regular basis.”</a:t>
            </a:r>
            <a:br>
              <a:rPr lang="en-US" sz="1800" dirty="0" smtClean="0">
                <a:solidFill>
                  <a:schemeClr val="bg1"/>
                </a:solidFill>
                <a:latin typeface="Avenir Book" charset="0"/>
                <a:ea typeface="Avenir Book" charset="0"/>
                <a:cs typeface="Avenir Book" charset="0"/>
              </a:rPr>
            </a:br>
            <a:r>
              <a:rPr lang="en-US" sz="1800" dirty="0" smtClean="0">
                <a:solidFill>
                  <a:schemeClr val="bg1"/>
                </a:solidFill>
                <a:latin typeface="Avenir Book" charset="0"/>
                <a:ea typeface="Avenir Book" charset="0"/>
                <a:cs typeface="Avenir Book" charset="0"/>
              </a:rPr>
              <a:t/>
            </a:r>
            <a:br>
              <a:rPr lang="en-US" sz="1800" dirty="0" smtClean="0">
                <a:solidFill>
                  <a:schemeClr val="bg1"/>
                </a:solidFill>
                <a:latin typeface="Avenir Book" charset="0"/>
                <a:ea typeface="Avenir Book" charset="0"/>
                <a:cs typeface="Avenir Book" charset="0"/>
              </a:rPr>
            </a:br>
            <a:r>
              <a:rPr lang="en-US" sz="1800" dirty="0" smtClean="0">
                <a:solidFill>
                  <a:schemeClr val="bg1"/>
                </a:solidFill>
                <a:latin typeface="Avenir Book" charset="0"/>
                <a:ea typeface="Avenir Book" charset="0"/>
                <a:cs typeface="Avenir Book" charset="0"/>
              </a:rPr>
              <a:t>	Elise </a:t>
            </a:r>
            <a:r>
              <a:rPr lang="en-US" sz="1800" dirty="0" err="1" smtClean="0">
                <a:solidFill>
                  <a:schemeClr val="bg1"/>
                </a:solidFill>
                <a:latin typeface="Avenir Book" charset="0"/>
                <a:ea typeface="Avenir Book" charset="0"/>
                <a:cs typeface="Avenir Book" charset="0"/>
              </a:rPr>
              <a:t>Krohn</a:t>
            </a:r>
            <a:r>
              <a:rPr lang="en-US" sz="1800" dirty="0" smtClean="0">
                <a:solidFill>
                  <a:schemeClr val="bg1"/>
                </a:solidFill>
                <a:latin typeface="Avenir Book" charset="0"/>
                <a:ea typeface="Avenir Book" charset="0"/>
                <a:cs typeface="Avenir Book" charset="0"/>
              </a:rPr>
              <a:t>, traditional foods specialist, Northwest Indian College</a:t>
            </a:r>
            <a:endParaRPr lang="en-US" sz="1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05155468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526" y="194550"/>
            <a:ext cx="4861100" cy="6213336"/>
          </a:xfrm>
          <a:prstGeom prst="rect">
            <a:avLst/>
          </a:prstGeom>
        </p:spPr>
      </p:pic>
      <p:sp>
        <p:nvSpPr>
          <p:cNvPr id="2" name="TextBox 1"/>
          <p:cNvSpPr txBox="1"/>
          <p:nvPr/>
        </p:nvSpPr>
        <p:spPr>
          <a:xfrm>
            <a:off x="3818965" y="6407886"/>
            <a:ext cx="5903258" cy="307777"/>
          </a:xfrm>
          <a:prstGeom prst="rect">
            <a:avLst/>
          </a:prstGeom>
          <a:noFill/>
        </p:spPr>
        <p:txBody>
          <a:bodyPr wrap="square" rtlCol="0">
            <a:spAutoFit/>
          </a:bodyPr>
          <a:lstStyle/>
          <a:p>
            <a:r>
              <a:rPr lang="en-US" dirty="0" err="1" smtClean="0">
                <a:solidFill>
                  <a:schemeClr val="bg1"/>
                </a:solidFill>
                <a:latin typeface="Avenir Book" charset="0"/>
                <a:ea typeface="Avenir Book" charset="0"/>
                <a:cs typeface="Avenir Book" charset="0"/>
              </a:rPr>
              <a:t>uvac.uvic.ca</a:t>
            </a:r>
            <a:r>
              <a:rPr lang="en-US" dirty="0" smtClean="0">
                <a:solidFill>
                  <a:schemeClr val="bg1"/>
                </a:solidFill>
                <a:latin typeface="Avenir Book" charset="0"/>
                <a:ea typeface="Avenir Book" charset="0"/>
                <a:cs typeface="Avenir Book" charset="0"/>
              </a:rPr>
              <a:t>/gallery/</a:t>
            </a:r>
            <a:r>
              <a:rPr lang="en-US" dirty="0" err="1" smtClean="0">
                <a:solidFill>
                  <a:schemeClr val="bg1"/>
                </a:solidFill>
                <a:latin typeface="Avenir Book" charset="0"/>
                <a:ea typeface="Avenir Book" charset="0"/>
                <a:cs typeface="Avenir Book" charset="0"/>
              </a:rPr>
              <a:t>salishcurriculum</a:t>
            </a:r>
            <a:r>
              <a:rPr lang="en-US" dirty="0" smtClean="0">
                <a:solidFill>
                  <a:schemeClr val="bg1"/>
                </a:solidFill>
                <a:latin typeface="Avenir Book" charset="0"/>
                <a:ea typeface="Avenir Book" charset="0"/>
                <a:cs typeface="Avenir Book" charset="0"/>
              </a:rPr>
              <a:t>/coast-</a:t>
            </a:r>
            <a:r>
              <a:rPr lang="en-US" dirty="0" err="1" smtClean="0">
                <a:solidFill>
                  <a:schemeClr val="bg1"/>
                </a:solidFill>
                <a:latin typeface="Avenir Book" charset="0"/>
                <a:ea typeface="Avenir Book" charset="0"/>
                <a:cs typeface="Avenir Book" charset="0"/>
              </a:rPr>
              <a:t>salish</a:t>
            </a:r>
            <a:r>
              <a:rPr lang="en-US" dirty="0" smtClean="0">
                <a:solidFill>
                  <a:schemeClr val="bg1"/>
                </a:solidFill>
                <a:latin typeface="Avenir Book" charset="0"/>
                <a:ea typeface="Avenir Book" charset="0"/>
                <a:cs typeface="Avenir Book" charset="0"/>
              </a:rPr>
              <a:t>-territories-maps</a:t>
            </a:r>
            <a:r>
              <a:rPr lang="en-US" dirty="0">
                <a:latin typeface="Avenir Book" charset="0"/>
                <a:ea typeface="Avenir Book" charset="0"/>
                <a:cs typeface="Avenir Book" charset="0"/>
              </a:rPr>
              <a:t>/</a:t>
            </a:r>
          </a:p>
        </p:txBody>
      </p:sp>
    </p:spTree>
    <p:extLst>
      <p:ext uri="{BB962C8B-B14F-4D97-AF65-F5344CB8AC3E}">
        <p14:creationId xmlns:p14="http://schemas.microsoft.com/office/powerpoint/2010/main" val="1634307225"/>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9"/>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70" y="427167"/>
            <a:ext cx="7041533" cy="5787259"/>
          </a:xfrm>
          <a:prstGeom prst="rect">
            <a:avLst/>
          </a:prstGeom>
        </p:spPr>
      </p:pic>
      <p:sp>
        <p:nvSpPr>
          <p:cNvPr id="6" name="TextBox 5"/>
          <p:cNvSpPr txBox="1"/>
          <p:nvPr/>
        </p:nvSpPr>
        <p:spPr>
          <a:xfrm>
            <a:off x="8806034" y="6401525"/>
            <a:ext cx="1313180" cy="307777"/>
          </a:xfrm>
          <a:prstGeom prst="rect">
            <a:avLst/>
          </a:prstGeom>
          <a:noFill/>
        </p:spPr>
        <p:txBody>
          <a:bodyPr wrap="none" rtlCol="0">
            <a:spAutoFit/>
          </a:bodyPr>
          <a:lstStyle/>
          <a:p>
            <a:r>
              <a:rPr lang="en-US" smtClean="0">
                <a:solidFill>
                  <a:schemeClr val="bg1"/>
                </a:solidFill>
                <a:latin typeface="Avenir Book" charset="0"/>
                <a:ea typeface="Avenir Book" charset="0"/>
                <a:cs typeface="Avenir Book" charset="0"/>
              </a:rPr>
              <a:t>PC- </a:t>
            </a:r>
            <a:r>
              <a:rPr lang="en-US" dirty="0" smtClean="0">
                <a:solidFill>
                  <a:schemeClr val="bg1"/>
                </a:solidFill>
                <a:latin typeface="Avenir Book" charset="0"/>
                <a:ea typeface="Avenir Book" charset="0"/>
                <a:cs typeface="Avenir Book" charset="0"/>
              </a:rPr>
              <a:t>Lee Mann</a:t>
            </a:r>
            <a:endParaRPr lang="en-US" dirty="0">
              <a:solidFill>
                <a:schemeClr val="bg1"/>
              </a:solidFill>
              <a:latin typeface="Avenir Book" charset="0"/>
              <a:ea typeface="Avenir Book" charset="0"/>
              <a:cs typeface="Avenir Book"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203" y="427167"/>
            <a:ext cx="4383419" cy="5787259"/>
          </a:xfrm>
          <a:prstGeom prst="rect">
            <a:avLst/>
          </a:prstGeom>
        </p:spPr>
      </p:pic>
    </p:spTree>
    <p:extLst>
      <p:ext uri="{BB962C8B-B14F-4D97-AF65-F5344CB8AC3E}">
        <p14:creationId xmlns:p14="http://schemas.microsoft.com/office/powerpoint/2010/main" val="108080937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32343" cy="2715459"/>
          </a:xfrm>
          <a:prstGeom prst="rect">
            <a:avLst/>
          </a:prstGeom>
        </p:spPr>
      </p:pic>
      <p:sp>
        <p:nvSpPr>
          <p:cNvPr id="6" name="TextBox 5"/>
          <p:cNvSpPr txBox="1"/>
          <p:nvPr/>
        </p:nvSpPr>
        <p:spPr>
          <a:xfrm>
            <a:off x="8287440" y="2715459"/>
            <a:ext cx="5441430" cy="307777"/>
          </a:xfrm>
          <a:prstGeom prst="rect">
            <a:avLst/>
          </a:prstGeom>
          <a:noFill/>
        </p:spPr>
        <p:txBody>
          <a:bodyPr wrap="square" rtlCol="0">
            <a:spAutoFit/>
          </a:bodyPr>
          <a:lstStyle/>
          <a:p>
            <a:r>
              <a:rPr lang="en-US" dirty="0" smtClean="0">
                <a:solidFill>
                  <a:schemeClr val="bg1"/>
                </a:solidFill>
                <a:latin typeface="Avenir Book" charset="0"/>
                <a:ea typeface="Avenir Book" charset="0"/>
                <a:cs typeface="Avenir Book" charset="0"/>
              </a:rPr>
              <a:t>Burke Museum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901" y="2715461"/>
            <a:ext cx="4142539" cy="4142539"/>
          </a:xfrm>
          <a:prstGeom prst="rect">
            <a:avLst/>
          </a:prstGeom>
        </p:spPr>
      </p:pic>
    </p:spTree>
    <p:extLst>
      <p:ext uri="{BB962C8B-B14F-4D97-AF65-F5344CB8AC3E}">
        <p14:creationId xmlns:p14="http://schemas.microsoft.com/office/powerpoint/2010/main" val="17677910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5118" y="418915"/>
            <a:ext cx="11349316" cy="1325562"/>
          </a:xfrm>
        </p:spPr>
        <p:txBody>
          <a:bodyPr/>
          <a:lstStyle/>
          <a:p>
            <a:r>
              <a:rPr lang="en-US" sz="3600" dirty="0" smtClean="0">
                <a:solidFill>
                  <a:schemeClr val="bg1"/>
                </a:solidFill>
                <a:latin typeface="Avenir Book" charset="0"/>
                <a:ea typeface="Avenir Book" charset="0"/>
                <a:cs typeface="Avenir Book" charset="0"/>
              </a:rPr>
              <a:t>4 companies own 90 percent of the global grain-trade</a:t>
            </a:r>
            <a:r>
              <a:rPr lang="en-US" dirty="0" smtClean="0">
                <a:solidFill>
                  <a:schemeClr val="bg1"/>
                </a:solidFill>
                <a:latin typeface="Avenir Book" charset="0"/>
                <a:ea typeface="Avenir Book" charset="0"/>
                <a:cs typeface="Avenir Book" charset="0"/>
              </a:rPr>
              <a:t/>
            </a:r>
            <a:br>
              <a:rPr lang="en-US" dirty="0" smtClean="0">
                <a:solidFill>
                  <a:schemeClr val="bg1"/>
                </a:solidFill>
                <a:latin typeface="Avenir Book" charset="0"/>
                <a:ea typeface="Avenir Book" charset="0"/>
                <a:cs typeface="Avenir Book" charset="0"/>
              </a:rPr>
            </a:br>
            <a:endParaRPr lang="en-US" dirty="0">
              <a:solidFill>
                <a:schemeClr val="bg1"/>
              </a:solidFill>
              <a:latin typeface="Avenir Book" charset="0"/>
              <a:ea typeface="Avenir Book" charset="0"/>
              <a:cs typeface="Avenir Book" charset="0"/>
            </a:endParaRPr>
          </a:p>
        </p:txBody>
      </p:sp>
      <p:sp>
        <p:nvSpPr>
          <p:cNvPr id="4" name="TextBox 3"/>
          <p:cNvSpPr txBox="1"/>
          <p:nvPr/>
        </p:nvSpPr>
        <p:spPr>
          <a:xfrm>
            <a:off x="2164976" y="6037730"/>
            <a:ext cx="8229600" cy="523220"/>
          </a:xfrm>
          <a:prstGeom prst="rect">
            <a:avLst/>
          </a:prstGeom>
          <a:noFill/>
        </p:spPr>
        <p:txBody>
          <a:bodyPr wrap="square" rtlCol="0">
            <a:spAutoFit/>
          </a:bodyPr>
          <a:lstStyle/>
          <a:p>
            <a:r>
              <a:rPr lang="en-US" dirty="0">
                <a:solidFill>
                  <a:schemeClr val="bg1"/>
                </a:solidFill>
                <a:latin typeface="Avenir Book" charset="0"/>
                <a:ea typeface="Avenir Book" charset="0"/>
                <a:cs typeface="Avenir Book" charset="0"/>
              </a:rPr>
              <a:t>Murphy, S., Burch, D., &amp; Clapp, J. (2012). Cereal secrets: the world's largest grain traders and global agriculture. </a:t>
            </a:r>
            <a:r>
              <a:rPr lang="en-US" i="1" dirty="0">
                <a:solidFill>
                  <a:schemeClr val="bg1"/>
                </a:solidFill>
                <a:latin typeface="Avenir Book" charset="0"/>
                <a:ea typeface="Avenir Book" charset="0"/>
                <a:cs typeface="Avenir Book" charset="0"/>
              </a:rPr>
              <a:t>Cereal secrets: the world's largest grain traders and global agriculture.</a:t>
            </a:r>
            <a:endParaRPr lang="en-US" dirty="0">
              <a:solidFill>
                <a:schemeClr val="bg1"/>
              </a:solidFill>
              <a:latin typeface="Avenir Book" charset="0"/>
              <a:ea typeface="Avenir Book" charset="0"/>
              <a:cs typeface="Avenir Book" charset="0"/>
            </a:endParaRPr>
          </a:p>
        </p:txBody>
      </p:sp>
      <p:sp>
        <p:nvSpPr>
          <p:cNvPr id="6" name="Title 1"/>
          <p:cNvSpPr txBox="1">
            <a:spLocks/>
          </p:cNvSpPr>
          <p:nvPr/>
        </p:nvSpPr>
        <p:spPr>
          <a:xfrm>
            <a:off x="3805516" y="2379012"/>
            <a:ext cx="11344589" cy="3301763"/>
          </a:xfrm>
          <a:prstGeom prst="rect">
            <a:avLst/>
          </a:prstGeom>
          <a:noFill/>
          <a:ln>
            <a:noFill/>
          </a:ln>
        </p:spPr>
        <p:txBody>
          <a:bodyPr lIns="91425" tIns="91425" rIns="91425" bIns="91425" anchor="ctr" anchorCtr="0">
            <a:normAutofit fontScale="77500" lnSpcReduction="20000"/>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smtClean="0">
                <a:solidFill>
                  <a:schemeClr val="bg1"/>
                </a:solidFill>
                <a:latin typeface="Avenir Book" charset="0"/>
                <a:ea typeface="Avenir Book" charset="0"/>
                <a:cs typeface="Avenir Book" charset="0"/>
              </a:rPr>
              <a:t>Archer Daniels Midland - 1902</a:t>
            </a:r>
            <a:br>
              <a:rPr lang="en-US" sz="3600" dirty="0" smtClean="0">
                <a:solidFill>
                  <a:schemeClr val="bg1"/>
                </a:solidFill>
                <a:latin typeface="Avenir Book" charset="0"/>
                <a:ea typeface="Avenir Book" charset="0"/>
                <a:cs typeface="Avenir Book" charset="0"/>
              </a:rPr>
            </a:br>
            <a:r>
              <a:rPr lang="en-US" sz="3600" dirty="0" smtClean="0">
                <a:solidFill>
                  <a:schemeClr val="bg1"/>
                </a:solidFill>
                <a:latin typeface="Avenir Book" charset="0"/>
                <a:ea typeface="Avenir Book" charset="0"/>
                <a:cs typeface="Avenir Book" charset="0"/>
              </a:rPr>
              <a:t/>
            </a:r>
            <a:br>
              <a:rPr lang="en-US" sz="3600" dirty="0" smtClean="0">
                <a:solidFill>
                  <a:schemeClr val="bg1"/>
                </a:solidFill>
                <a:latin typeface="Avenir Book" charset="0"/>
                <a:ea typeface="Avenir Book" charset="0"/>
                <a:cs typeface="Avenir Book" charset="0"/>
              </a:rPr>
            </a:br>
            <a:r>
              <a:rPr lang="en-US" sz="3600" dirty="0" smtClean="0">
                <a:solidFill>
                  <a:schemeClr val="bg1"/>
                </a:solidFill>
                <a:latin typeface="Avenir Book" charset="0"/>
                <a:ea typeface="Avenir Book" charset="0"/>
                <a:cs typeface="Avenir Book" charset="0"/>
              </a:rPr>
              <a:t>Bunge - 1818</a:t>
            </a:r>
            <a:br>
              <a:rPr lang="en-US" sz="3600" dirty="0" smtClean="0">
                <a:solidFill>
                  <a:schemeClr val="bg1"/>
                </a:solidFill>
                <a:latin typeface="Avenir Book" charset="0"/>
                <a:ea typeface="Avenir Book" charset="0"/>
                <a:cs typeface="Avenir Book" charset="0"/>
              </a:rPr>
            </a:br>
            <a:r>
              <a:rPr lang="en-US" sz="3600" dirty="0" smtClean="0">
                <a:solidFill>
                  <a:schemeClr val="bg1"/>
                </a:solidFill>
                <a:latin typeface="Avenir Book" charset="0"/>
                <a:ea typeface="Avenir Book" charset="0"/>
                <a:cs typeface="Avenir Book" charset="0"/>
              </a:rPr>
              <a:t/>
            </a:r>
            <a:br>
              <a:rPr lang="en-US" sz="3600" dirty="0" smtClean="0">
                <a:solidFill>
                  <a:schemeClr val="bg1"/>
                </a:solidFill>
                <a:latin typeface="Avenir Book" charset="0"/>
                <a:ea typeface="Avenir Book" charset="0"/>
                <a:cs typeface="Avenir Book" charset="0"/>
              </a:rPr>
            </a:br>
            <a:r>
              <a:rPr lang="en-US" sz="3600" dirty="0" smtClean="0">
                <a:solidFill>
                  <a:schemeClr val="bg1"/>
                </a:solidFill>
                <a:latin typeface="Avenir Book" charset="0"/>
                <a:ea typeface="Avenir Book" charset="0"/>
                <a:cs typeface="Avenir Book" charset="0"/>
              </a:rPr>
              <a:t>Cargill - 1865</a:t>
            </a:r>
            <a:br>
              <a:rPr lang="en-US" sz="3600" dirty="0" smtClean="0">
                <a:solidFill>
                  <a:schemeClr val="bg1"/>
                </a:solidFill>
                <a:latin typeface="Avenir Book" charset="0"/>
                <a:ea typeface="Avenir Book" charset="0"/>
                <a:cs typeface="Avenir Book" charset="0"/>
              </a:rPr>
            </a:br>
            <a:r>
              <a:rPr lang="en-US" sz="3600" dirty="0" smtClean="0">
                <a:solidFill>
                  <a:schemeClr val="bg1"/>
                </a:solidFill>
                <a:latin typeface="Avenir Book" charset="0"/>
                <a:ea typeface="Avenir Book" charset="0"/>
                <a:cs typeface="Avenir Book" charset="0"/>
              </a:rPr>
              <a:t/>
            </a:r>
            <a:br>
              <a:rPr lang="en-US" sz="3600" dirty="0" smtClean="0">
                <a:solidFill>
                  <a:schemeClr val="bg1"/>
                </a:solidFill>
                <a:latin typeface="Avenir Book" charset="0"/>
                <a:ea typeface="Avenir Book" charset="0"/>
                <a:cs typeface="Avenir Book" charset="0"/>
              </a:rPr>
            </a:br>
            <a:r>
              <a:rPr lang="en-US" sz="3600" dirty="0" smtClean="0">
                <a:solidFill>
                  <a:schemeClr val="bg1"/>
                </a:solidFill>
                <a:latin typeface="Avenir Book" charset="0"/>
                <a:ea typeface="Avenir Book" charset="0"/>
                <a:cs typeface="Avenir Book" charset="0"/>
              </a:rPr>
              <a:t>Louis Dreyfus - 1851</a:t>
            </a:r>
            <a:r>
              <a:rPr lang="en-US" sz="3600" dirty="0" smtClean="0">
                <a:latin typeface="Avenir Book" charset="0"/>
                <a:ea typeface="Avenir Book" charset="0"/>
                <a:cs typeface="Avenir Book" charset="0"/>
              </a:rPr>
              <a:t/>
            </a:r>
            <a:br>
              <a:rPr lang="en-US" sz="3600" dirty="0" smtClean="0">
                <a:latin typeface="Avenir Book" charset="0"/>
                <a:ea typeface="Avenir Book" charset="0"/>
                <a:cs typeface="Avenir Book" charset="0"/>
              </a:rPr>
            </a:br>
            <a:r>
              <a:rPr lang="en-US" sz="3600" dirty="0" smtClean="0">
                <a:latin typeface="Avenir Book" charset="0"/>
                <a:ea typeface="Avenir Book" charset="0"/>
                <a:cs typeface="Avenir Book" charset="0"/>
              </a:rPr>
              <a:t/>
            </a:r>
            <a:br>
              <a:rPr lang="en-US" sz="3600" dirty="0" smtClean="0">
                <a:latin typeface="Avenir Book" charset="0"/>
                <a:ea typeface="Avenir Book" charset="0"/>
                <a:cs typeface="Avenir Book" charset="0"/>
              </a:rPr>
            </a:br>
            <a:r>
              <a:rPr lang="en-US" sz="3600" dirty="0" smtClean="0">
                <a:latin typeface="Avenir Book" charset="0"/>
                <a:ea typeface="Avenir Book" charset="0"/>
                <a:cs typeface="Avenir Book" charset="0"/>
              </a:rPr>
              <a:t> </a:t>
            </a:r>
            <a:r>
              <a:rPr lang="en-US" dirty="0" smtClean="0">
                <a:latin typeface="Avenir Book" charset="0"/>
                <a:ea typeface="Avenir Book" charset="0"/>
                <a:cs typeface="Avenir Book" charset="0"/>
              </a:rPr>
              <a:t/>
            </a:r>
            <a:br>
              <a:rPr lang="en-US" dirty="0" smtClean="0">
                <a:latin typeface="Avenir Book" charset="0"/>
                <a:ea typeface="Avenir Book" charset="0"/>
                <a:cs typeface="Avenir Book" charset="0"/>
              </a:rPr>
            </a:br>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322200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192" y="1682479"/>
            <a:ext cx="4061010" cy="366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5124202" y="1682479"/>
            <a:ext cx="6050304" cy="3668059"/>
          </a:xfrm>
          <a:prstGeom prst="rect">
            <a:avLst/>
          </a:prstGeom>
        </p:spPr>
      </p:pic>
      <p:sp>
        <p:nvSpPr>
          <p:cNvPr id="5" name="TextBox 4"/>
          <p:cNvSpPr txBox="1"/>
          <p:nvPr/>
        </p:nvSpPr>
        <p:spPr>
          <a:xfrm>
            <a:off x="7086599" y="5445010"/>
            <a:ext cx="4437530" cy="307777"/>
          </a:xfrm>
          <a:prstGeom prst="rect">
            <a:avLst/>
          </a:prstGeom>
          <a:noFill/>
        </p:spPr>
        <p:txBody>
          <a:bodyPr wrap="square" rtlCol="0">
            <a:spAutoFit/>
          </a:bodyPr>
          <a:lstStyle/>
          <a:p>
            <a:r>
              <a:rPr lang="en-US" dirty="0" smtClean="0">
                <a:solidFill>
                  <a:schemeClr val="bg1"/>
                </a:solidFill>
              </a:rPr>
              <a:t>Organic Trade Association 2016</a:t>
            </a:r>
            <a:endParaRPr lang="en-US" dirty="0">
              <a:solidFill>
                <a:schemeClr val="bg1"/>
              </a:solidFill>
            </a:endParaRPr>
          </a:p>
        </p:txBody>
      </p:sp>
    </p:spTree>
    <p:extLst>
      <p:ext uri="{BB962C8B-B14F-4D97-AF65-F5344CB8AC3E}">
        <p14:creationId xmlns:p14="http://schemas.microsoft.com/office/powerpoint/2010/main" val="2140130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4308</TotalTime>
  <Words>232</Words>
  <Application>Microsoft Macintosh PowerPoint</Application>
  <PresentationFormat>Widescreen</PresentationFormat>
  <Paragraphs>23</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Avenir Book</vt:lpstr>
      <vt:lpstr>Calibri</vt:lpstr>
      <vt:lpstr>ＭＳ Ｐゴシック</vt:lpstr>
      <vt:lpstr>Office Theme</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companies own 90 percent of the global grain-trade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26</cp:revision>
  <cp:lastPrinted>2017-03-14T06:47:30Z</cp:lastPrinted>
  <dcterms:modified xsi:type="dcterms:W3CDTF">2017-03-16T01:49:56Z</dcterms:modified>
</cp:coreProperties>
</file>