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Addressing food insecurity on college campuses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22450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Evergreen and Beyond</a:t>
            </a:r>
          </a:p>
          <a:p>
            <a:endParaRPr lang="en-US" dirty="0"/>
          </a:p>
          <a:p>
            <a:r>
              <a:rPr lang="en-US" dirty="0" smtClean="0"/>
              <a:t>Natasha Bynum</a:t>
            </a:r>
          </a:p>
          <a:p>
            <a:r>
              <a:rPr lang="en-US" dirty="0" smtClean="0"/>
              <a:t>Winter 2017</a:t>
            </a:r>
          </a:p>
          <a:p>
            <a:r>
              <a:rPr lang="en-US" dirty="0" smtClean="0"/>
              <a:t>SOS: </a:t>
            </a:r>
            <a:r>
              <a:rPr lang="en-US" dirty="0" err="1" smtClean="0"/>
              <a:t>ComAlt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134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30920"/>
            <a:ext cx="7583488" cy="1143000"/>
          </a:xfrm>
        </p:spPr>
        <p:txBody>
          <a:bodyPr/>
          <a:lstStyle/>
          <a:p>
            <a:r>
              <a:rPr lang="en-US" sz="4000" dirty="0" smtClean="0"/>
              <a:t>Off Campus: </a:t>
            </a:r>
            <a:r>
              <a:rPr lang="en-US" dirty="0" smtClean="0"/>
              <a:t>South Sound Food Systems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33" y="2360798"/>
            <a:ext cx="1992736" cy="4291013"/>
          </a:xfrm>
        </p:spPr>
        <p:txBody>
          <a:bodyPr/>
          <a:lstStyle/>
          <a:p>
            <a:r>
              <a:rPr lang="en-US" dirty="0" smtClean="0"/>
              <a:t>Food Summit Planning: Nov or Oct 2017</a:t>
            </a:r>
          </a:p>
          <a:p>
            <a:r>
              <a:rPr lang="en-US" dirty="0" smtClean="0"/>
              <a:t>Intercept Survey for Marketing WIT</a:t>
            </a:r>
            <a:endParaRPr lang="en-US" dirty="0"/>
          </a:p>
        </p:txBody>
      </p:sp>
      <p:pic>
        <p:nvPicPr>
          <p:cNvPr id="7" name="Picture 6" descr="Screen Shot 2017-03-09 at 7.00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0" y="2280625"/>
            <a:ext cx="6434792" cy="4371186"/>
          </a:xfrm>
          <a:prstGeom prst="rect">
            <a:avLst/>
          </a:prstGeom>
          <a:ln w="57150" cmpd="sng">
            <a:solidFill>
              <a:srgbClr val="51A6C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755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969" y="188008"/>
            <a:ext cx="7583488" cy="1143000"/>
          </a:xfrm>
        </p:spPr>
        <p:txBody>
          <a:bodyPr/>
          <a:lstStyle/>
          <a:p>
            <a:r>
              <a:rPr lang="en-US" dirty="0" smtClean="0"/>
              <a:t>Potential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013508"/>
            <a:ext cx="3383492" cy="4291013"/>
          </a:xfrm>
        </p:spPr>
        <p:txBody>
          <a:bodyPr/>
          <a:lstStyle/>
          <a:p>
            <a:r>
              <a:rPr lang="en-US" dirty="0" smtClean="0"/>
              <a:t>Human Services Working Group</a:t>
            </a:r>
          </a:p>
          <a:p>
            <a:r>
              <a:rPr lang="en-US" dirty="0" smtClean="0"/>
              <a:t>Snack Shelves</a:t>
            </a:r>
          </a:p>
          <a:p>
            <a:r>
              <a:rPr lang="en-US" dirty="0" smtClean="0"/>
              <a:t>Food Scholarships</a:t>
            </a:r>
          </a:p>
          <a:p>
            <a:r>
              <a:rPr lang="en-US" dirty="0" smtClean="0"/>
              <a:t>Swipe Out Hunger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80" y="4630292"/>
            <a:ext cx="5312833" cy="1983457"/>
          </a:xfrm>
          <a:prstGeom prst="rect">
            <a:avLst/>
          </a:prstGeom>
        </p:spPr>
      </p:pic>
      <p:pic>
        <p:nvPicPr>
          <p:cNvPr id="5" name="Picture 4" descr="Screen Shot 2017-03-13 at 9.19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67" y="1648353"/>
            <a:ext cx="5072881" cy="3402542"/>
          </a:xfrm>
          <a:prstGeom prst="rect">
            <a:avLst/>
          </a:prstGeom>
          <a:ln w="57150" cmpd="sng">
            <a:solidFill>
              <a:srgbClr val="51A6C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0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ILC Summary</a:t>
            </a:r>
            <a:endParaRPr lang="en-US" dirty="0"/>
          </a:p>
        </p:txBody>
      </p:sp>
      <p:pic>
        <p:nvPicPr>
          <p:cNvPr id="3" name="Picture 2" descr="Screen Shot 2017-03-09 at 4.44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1232647"/>
            <a:ext cx="7327655" cy="4960758"/>
          </a:xfrm>
          <a:prstGeom prst="rect">
            <a:avLst/>
          </a:prstGeom>
          <a:ln w="38100" cmpd="sng">
            <a:solidFill>
              <a:srgbClr val="51A6C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51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050"/>
            <a:ext cx="3474720" cy="957952"/>
          </a:xfrm>
        </p:spPr>
        <p:txBody>
          <a:bodyPr/>
          <a:lstStyle/>
          <a:p>
            <a:r>
              <a:rPr lang="en-US" sz="4000" dirty="0" smtClean="0"/>
              <a:t>TEXTs</a:t>
            </a:r>
            <a:endParaRPr lang="en-US" sz="4000" dirty="0"/>
          </a:p>
        </p:txBody>
      </p:sp>
      <p:pic>
        <p:nvPicPr>
          <p:cNvPr id="5" name="Content Placeholder 4" descr="9780226404349-683x1024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6" b="260"/>
          <a:stretch/>
        </p:blipFill>
        <p:spPr>
          <a:xfrm>
            <a:off x="5779680" y="662046"/>
            <a:ext cx="2932605" cy="440669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8565" y="930902"/>
            <a:ext cx="3474720" cy="3589473"/>
          </a:xfrm>
        </p:spPr>
        <p:txBody>
          <a:bodyPr>
            <a:norm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2000" i="1" dirty="0" smtClean="0"/>
              <a:t>Paying the Price </a:t>
            </a:r>
            <a:r>
              <a:rPr lang="en-US" sz="2000" dirty="0" smtClean="0"/>
              <a:t>by Sara </a:t>
            </a:r>
            <a:r>
              <a:rPr lang="en-US" sz="2000" dirty="0" err="1" smtClean="0"/>
              <a:t>Goldrick</a:t>
            </a:r>
            <a:r>
              <a:rPr lang="en-US" sz="2000" dirty="0" smtClean="0"/>
              <a:t> </a:t>
            </a:r>
            <a:r>
              <a:rPr lang="en-US" sz="2000" dirty="0" err="1" smtClean="0"/>
              <a:t>Rab</a:t>
            </a:r>
            <a:r>
              <a:rPr lang="en-US" sz="2000" dirty="0" smtClean="0"/>
              <a:t>: the most helpful in providing direct, relevant information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2000" i="1" dirty="0" smtClean="0"/>
              <a:t>Alimentary Tracts and Endless Appetites 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2000" i="1" dirty="0" smtClean="0"/>
              <a:t>Economics of Inequality</a:t>
            </a:r>
            <a:endParaRPr lang="en-US" sz="2000" i="1" dirty="0"/>
          </a:p>
        </p:txBody>
      </p:sp>
      <p:pic>
        <p:nvPicPr>
          <p:cNvPr id="7" name="Picture 6" descr="Screen Shot 2017-03-09 at 5.36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4" y="3609318"/>
            <a:ext cx="5182281" cy="2918844"/>
          </a:xfrm>
          <a:prstGeom prst="rect">
            <a:avLst/>
          </a:prstGeom>
          <a:ln w="57150" cmpd="sng">
            <a:solidFill>
              <a:srgbClr val="51A6C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22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95" y="1446819"/>
            <a:ext cx="4570276" cy="2276938"/>
          </a:xfrm>
        </p:spPr>
        <p:txBody>
          <a:bodyPr/>
          <a:lstStyle/>
          <a:p>
            <a:r>
              <a:rPr lang="en-US" i="1" dirty="0" smtClean="0"/>
              <a:t>A Place at the Table</a:t>
            </a:r>
            <a:r>
              <a:rPr lang="en-US" dirty="0" smtClean="0"/>
              <a:t>: the most helpful in providing direct, relevant information</a:t>
            </a:r>
          </a:p>
          <a:p>
            <a:r>
              <a:rPr lang="en-US" i="1" dirty="0" smtClean="0"/>
              <a:t>Food Chains, SEED: The Untold Story, Just Eat It</a:t>
            </a:r>
          </a:p>
        </p:txBody>
      </p:sp>
      <p:pic>
        <p:nvPicPr>
          <p:cNvPr id="4" name="Picture 3" descr="child-nutrition-acttax-cuts-1024x6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71" y="1232647"/>
            <a:ext cx="3974562" cy="2484101"/>
          </a:xfrm>
          <a:prstGeom prst="rect">
            <a:avLst/>
          </a:prstGeom>
        </p:spPr>
      </p:pic>
      <p:pic>
        <p:nvPicPr>
          <p:cNvPr id="5" name="Picture 4" descr="Screen Shot 2017-03-09 at 5.45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27" y="4009201"/>
            <a:ext cx="6317374" cy="2396946"/>
          </a:xfrm>
          <a:prstGeom prst="rect">
            <a:avLst/>
          </a:prstGeom>
          <a:ln w="57150" cmpd="sng">
            <a:solidFill>
              <a:srgbClr val="51A6C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29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14" y="1108737"/>
            <a:ext cx="4730975" cy="1143000"/>
          </a:xfrm>
        </p:spPr>
        <p:txBody>
          <a:bodyPr/>
          <a:lstStyle/>
          <a:p>
            <a:r>
              <a:rPr lang="en-US" sz="4000" dirty="0" smtClean="0"/>
              <a:t>On campus: </a:t>
            </a:r>
            <a:r>
              <a:rPr lang="en-US" dirty="0" smtClean="0"/>
              <a:t>Food Faculty Candidates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231" y="3016147"/>
            <a:ext cx="3030769" cy="4291013"/>
          </a:xfrm>
        </p:spPr>
        <p:txBody>
          <a:bodyPr/>
          <a:lstStyle/>
          <a:p>
            <a:r>
              <a:rPr lang="en-US" dirty="0" smtClean="0"/>
              <a:t>Important to get to know future food policy faculty</a:t>
            </a:r>
          </a:p>
          <a:p>
            <a:r>
              <a:rPr lang="en-US" dirty="0" smtClean="0"/>
              <a:t>Two of the three presented about </a:t>
            </a:r>
            <a:r>
              <a:rPr lang="en-US" i="1" dirty="0" smtClean="0"/>
              <a:t>community gardening</a:t>
            </a:r>
            <a:endParaRPr lang="en-US" i="1" dirty="0"/>
          </a:p>
        </p:txBody>
      </p:sp>
      <p:pic>
        <p:nvPicPr>
          <p:cNvPr id="4" name="Picture 3" descr="Screen Shot 2017-03-09 at 5.52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4" y="3449819"/>
            <a:ext cx="5846255" cy="2510952"/>
          </a:xfrm>
          <a:prstGeom prst="rect">
            <a:avLst/>
          </a:prstGeom>
          <a:ln w="57150" cmpd="sng">
            <a:solidFill>
              <a:srgbClr val="51A6C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LukeThomascultivate_web-600x5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9" y="257112"/>
            <a:ext cx="2696538" cy="256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9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357"/>
            <a:ext cx="9157927" cy="1143000"/>
          </a:xfrm>
        </p:spPr>
        <p:txBody>
          <a:bodyPr/>
          <a:lstStyle/>
          <a:p>
            <a:r>
              <a:rPr lang="en-US" sz="4000" dirty="0"/>
              <a:t>On campus: </a:t>
            </a:r>
            <a:r>
              <a:rPr lang="en-US" dirty="0" smtClean="0"/>
              <a:t>Human Services 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085" y="1877081"/>
            <a:ext cx="3322481" cy="429101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Chaired by Casey </a:t>
            </a:r>
            <a:r>
              <a:rPr lang="en-US" dirty="0" err="1" smtClean="0"/>
              <a:t>Lalonde</a:t>
            </a:r>
            <a:r>
              <a:rPr lang="en-US" dirty="0" smtClean="0"/>
              <a:t>, Director of Campus Children’s Center</a:t>
            </a:r>
          </a:p>
          <a:p>
            <a:r>
              <a:rPr lang="en-US" dirty="0" smtClean="0"/>
              <a:t>Bodies involved: CCBLA, Financial Aid, </a:t>
            </a:r>
            <a:r>
              <a:rPr lang="en-US" dirty="0" err="1" smtClean="0"/>
              <a:t>TRiO</a:t>
            </a:r>
            <a:r>
              <a:rPr lang="en-US" dirty="0" smtClean="0"/>
              <a:t>, Thurston County Food Bank, Police Services, and Food Systems Working Group (me)</a:t>
            </a:r>
            <a:endParaRPr lang="en-US" dirty="0"/>
          </a:p>
        </p:txBody>
      </p:sp>
      <p:pic>
        <p:nvPicPr>
          <p:cNvPr id="4" name="Picture 3" descr="kevin-386x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" y="1563782"/>
            <a:ext cx="2473003" cy="5125394"/>
          </a:xfrm>
          <a:prstGeom prst="rect">
            <a:avLst/>
          </a:prstGeom>
        </p:spPr>
      </p:pic>
      <p:pic>
        <p:nvPicPr>
          <p:cNvPr id="5" name="Picture 4" descr="Screen Shot 2017-03-09 at 6.11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66" y="1719772"/>
            <a:ext cx="2590855" cy="4787830"/>
          </a:xfrm>
          <a:prstGeom prst="rect">
            <a:avLst/>
          </a:prstGeom>
          <a:ln w="57150" cmpd="sng">
            <a:solidFill>
              <a:srgbClr val="51A6C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00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9748" y="2005589"/>
            <a:ext cx="2779209" cy="6997917"/>
          </a:xfrm>
        </p:spPr>
        <p:txBody>
          <a:bodyPr/>
          <a:lstStyle/>
          <a:p>
            <a:r>
              <a:rPr lang="en-US" dirty="0" smtClean="0"/>
              <a:t>Bodies involved: RAD, Aramark, Retail Locations, Food Systems Working Group</a:t>
            </a:r>
          </a:p>
          <a:p>
            <a:r>
              <a:rPr lang="en-US" dirty="0" smtClean="0"/>
              <a:t>Annual survey found students largest issue with campus food was </a:t>
            </a:r>
            <a:r>
              <a:rPr lang="en-US" i="1" dirty="0" smtClean="0"/>
              <a:t>affordability.</a:t>
            </a:r>
            <a:endParaRPr lang="en-US" i="1" dirty="0"/>
          </a:p>
        </p:txBody>
      </p:sp>
      <p:pic>
        <p:nvPicPr>
          <p:cNvPr id="4" name="Picture 3" descr="din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1" y="260064"/>
            <a:ext cx="3194207" cy="3194207"/>
          </a:xfrm>
          <a:prstGeom prst="rect">
            <a:avLst/>
          </a:prstGeom>
        </p:spPr>
      </p:pic>
      <p:pic>
        <p:nvPicPr>
          <p:cNvPr id="5" name="Picture 4" descr="Screen Shot 2017-03-09 at 6.16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2" y="3751114"/>
            <a:ext cx="5945672" cy="2663661"/>
          </a:xfrm>
          <a:prstGeom prst="rect">
            <a:avLst/>
          </a:prstGeom>
          <a:ln w="57150" cmpd="sng">
            <a:solidFill>
              <a:srgbClr val="51A6C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88" y="602185"/>
            <a:ext cx="5686649" cy="890865"/>
          </a:xfrm>
        </p:spPr>
        <p:txBody>
          <a:bodyPr/>
          <a:lstStyle/>
          <a:p>
            <a:r>
              <a:rPr lang="en-US" sz="4000" dirty="0"/>
              <a:t>On campus: </a:t>
            </a:r>
            <a:r>
              <a:rPr lang="en-US" dirty="0" smtClean="0"/>
              <a:t>Food Advisory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8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90" y="-808984"/>
            <a:ext cx="2963514" cy="4471380"/>
          </a:xfrm>
        </p:spPr>
        <p:txBody>
          <a:bodyPr/>
          <a:lstStyle/>
          <a:p>
            <a:r>
              <a:rPr lang="en-US" sz="4000" dirty="0" smtClean="0"/>
              <a:t>Off </a:t>
            </a:r>
            <a:r>
              <a:rPr lang="en-US" sz="4000" dirty="0" err="1" smtClean="0"/>
              <a:t>Campus:</a:t>
            </a:r>
            <a:r>
              <a:rPr lang="en-US" dirty="0" err="1" smtClean="0"/>
              <a:t>WAHESC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63" t="-1620" r="-1573"/>
          <a:stretch/>
        </p:blipFill>
        <p:spPr>
          <a:xfrm>
            <a:off x="311949" y="2637318"/>
            <a:ext cx="5336221" cy="3970283"/>
          </a:xfrm>
        </p:spPr>
      </p:pic>
      <p:pic>
        <p:nvPicPr>
          <p:cNvPr id="5" name="Picture 4" descr="Screen Shot 2017-03-09 at 6.3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88" y="252896"/>
            <a:ext cx="4150679" cy="4137115"/>
          </a:xfrm>
          <a:prstGeom prst="rect">
            <a:avLst/>
          </a:prstGeom>
          <a:ln w="57150" cmpd="sng">
            <a:solidFill>
              <a:srgbClr val="51A6C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231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814" y="3370847"/>
            <a:ext cx="5452765" cy="1185656"/>
          </a:xfrm>
        </p:spPr>
        <p:txBody>
          <a:bodyPr/>
          <a:lstStyle/>
          <a:p>
            <a:r>
              <a:rPr lang="en-US" sz="4000" dirty="0" smtClean="0"/>
              <a:t>Off Campus: </a:t>
            </a:r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772" y="4556503"/>
            <a:ext cx="4635077" cy="4291013"/>
          </a:xfrm>
        </p:spPr>
        <p:txBody>
          <a:bodyPr/>
          <a:lstStyle/>
          <a:p>
            <a:r>
              <a:rPr lang="en-US" dirty="0" smtClean="0"/>
              <a:t>HB 1569 – died never having gone to committee</a:t>
            </a:r>
          </a:p>
          <a:p>
            <a:r>
              <a:rPr lang="en-US" dirty="0" smtClean="0"/>
              <a:t>Farmworker Tribunal at the capitol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668" y="3057539"/>
            <a:ext cx="2726765" cy="3529172"/>
          </a:xfrm>
          <a:prstGeom prst="rect">
            <a:avLst/>
          </a:prstGeom>
        </p:spPr>
      </p:pic>
      <p:pic>
        <p:nvPicPr>
          <p:cNvPr id="7" name="Picture 6" descr="Screen Shot 2017-03-09 at 6.47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97" y="219550"/>
            <a:ext cx="5739652" cy="2837989"/>
          </a:xfrm>
          <a:prstGeom prst="rect">
            <a:avLst/>
          </a:prstGeom>
          <a:ln w="57150" cmpd="sng">
            <a:solidFill>
              <a:srgbClr val="51A6C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03" y="950586"/>
            <a:ext cx="2654774" cy="176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0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1451</TotalTime>
  <Words>225</Words>
  <Application>Microsoft Macintosh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Summer</vt:lpstr>
      <vt:lpstr>Addressing food insecurity on college campuses</vt:lpstr>
      <vt:lpstr>ILC Summary</vt:lpstr>
      <vt:lpstr>TEXTs</vt:lpstr>
      <vt:lpstr>Documentaries</vt:lpstr>
      <vt:lpstr>On campus: Food Faculty Candidates</vt:lpstr>
      <vt:lpstr>On campus: Human Services Working Group</vt:lpstr>
      <vt:lpstr>On campus: Food Advisory Committee</vt:lpstr>
      <vt:lpstr>Off Campus:WAHESC</vt:lpstr>
      <vt:lpstr>Off Campus: Policy</vt:lpstr>
      <vt:lpstr>Off Campus: South Sound Food Systems Network</vt:lpstr>
      <vt:lpstr>Potential Solutions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food insecurity on college campuses</dc:title>
  <dc:creator>Natasha Bynum</dc:creator>
  <cp:lastModifiedBy>Natasha Bynum</cp:lastModifiedBy>
  <cp:revision>14</cp:revision>
  <dcterms:created xsi:type="dcterms:W3CDTF">2017-03-10T00:39:59Z</dcterms:created>
  <dcterms:modified xsi:type="dcterms:W3CDTF">2017-03-14T15:35:28Z</dcterms:modified>
</cp:coreProperties>
</file>