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5" r:id="rId1"/>
  </p:sldMasterIdLst>
  <p:notesMasterIdLst>
    <p:notesMasterId r:id="rId15"/>
  </p:notesMasterIdLst>
  <p:sldIdLst>
    <p:sldId id="256" r:id="rId2"/>
    <p:sldId id="257" r:id="rId3"/>
    <p:sldId id="261" r:id="rId4"/>
    <p:sldId id="266" r:id="rId5"/>
    <p:sldId id="259" r:id="rId6"/>
    <p:sldId id="267" r:id="rId7"/>
    <p:sldId id="260" r:id="rId8"/>
    <p:sldId id="262" r:id="rId9"/>
    <p:sldId id="268" r:id="rId10"/>
    <p:sldId id="269" r:id="rId11"/>
    <p:sldId id="258" r:id="rId12"/>
    <p:sldId id="264" r:id="rId13"/>
    <p:sldId id="26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41" autoAdjust="0"/>
    <p:restoredTop sz="86355" autoAdjust="0"/>
  </p:normalViewPr>
  <p:slideViewPr>
    <p:cSldViewPr snapToGrid="0">
      <p:cViewPr varScale="1">
        <p:scale>
          <a:sx n="74" d="100"/>
          <a:sy n="74" d="100"/>
        </p:scale>
        <p:origin x="3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EA39B-C92F-4D02-8DE8-5337ECE81333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5C9B2A-5AEE-40FF-A40B-B80DA5549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57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I chose these internships:</a:t>
            </a:r>
            <a:br>
              <a:rPr lang="en-US" dirty="0" smtClean="0"/>
            </a:br>
            <a:r>
              <a:rPr lang="en-US" dirty="0" smtClean="0"/>
              <a:t>I initially was interested in both, wanting</a:t>
            </a:r>
            <a:r>
              <a:rPr lang="en-US" baseline="0" dirty="0" smtClean="0"/>
              <a:t> to do a different type of food service and hospitality work, which attracted me to the food bank.</a:t>
            </a:r>
            <a:br>
              <a:rPr lang="en-US" baseline="0" dirty="0" smtClean="0"/>
            </a:br>
            <a:r>
              <a:rPr lang="en-US" baseline="0" dirty="0" smtClean="0"/>
              <a:t>I also was unaware of all the extra components the food bank has to offer, but I took interest and wanted to learn and do as much as possible</a:t>
            </a:r>
            <a:br>
              <a:rPr lang="en-US" baseline="0" dirty="0" smtClean="0"/>
            </a:b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I also took interest in the ecology part of the project because I previously had studied botany, native plants, </a:t>
            </a:r>
            <a:br>
              <a:rPr lang="en-US" baseline="0" dirty="0" smtClean="0"/>
            </a:br>
            <a:r>
              <a:rPr lang="en-US" baseline="0" dirty="0" smtClean="0"/>
              <a:t>and worked within a field that allowed me to learn about these plants and the culture around them. </a:t>
            </a:r>
            <a:r>
              <a:rPr lang="en-US" baseline="0" dirty="0" err="1" smtClean="0"/>
              <a:t>Althought</a:t>
            </a:r>
            <a:r>
              <a:rPr lang="en-US" baseline="0" dirty="0" smtClean="0"/>
              <a:t> it was work on an organic farm, </a:t>
            </a:r>
            <a:br>
              <a:rPr lang="en-US" baseline="0" dirty="0" smtClean="0"/>
            </a:br>
            <a:r>
              <a:rPr lang="en-US" baseline="0" dirty="0" smtClean="0"/>
              <a:t>the work still overlapped and I was able to contribute my previous knowledge all while learning more about the environment in different ways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C9B2A-5AEE-40FF-A40B-B80DA55497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585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-130</a:t>
            </a:r>
            <a:r>
              <a:rPr lang="en-US" baseline="0" dirty="0" smtClean="0"/>
              <a:t> miles from TESC to The Bread Lab in Mt. Vernon</a:t>
            </a:r>
            <a:br>
              <a:rPr lang="en-US" baseline="0" dirty="0" smtClean="0"/>
            </a:br>
            <a:r>
              <a:rPr lang="en-US" baseline="0" dirty="0" smtClean="0"/>
              <a:t>- 60 </a:t>
            </a:r>
            <a:r>
              <a:rPr lang="en-US" baseline="0" dirty="0" err="1" smtClean="0"/>
              <a:t>ish</a:t>
            </a:r>
            <a:r>
              <a:rPr lang="en-US" baseline="0" dirty="0" smtClean="0"/>
              <a:t> miles from there to Redmond</a:t>
            </a:r>
            <a:br>
              <a:rPr lang="en-US" baseline="0" dirty="0" smtClean="0"/>
            </a:br>
            <a:r>
              <a:rPr lang="en-US" baseline="0" dirty="0" smtClean="0"/>
              <a:t>- 20 miles to DuPont transit, and more time traveling on to Base</a:t>
            </a:r>
            <a:br>
              <a:rPr lang="en-US" baseline="0" dirty="0" smtClean="0"/>
            </a:b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*Not shown on map: Lydia Hawk Elementary, Nisqually Middle School,</a:t>
            </a:r>
            <a:br>
              <a:rPr lang="en-US" baseline="0" dirty="0" smtClean="0"/>
            </a:br>
            <a:r>
              <a:rPr lang="en-US" baseline="0" dirty="0" smtClean="0"/>
              <a:t> St. Mark Lutheran Church (Where school garden work is held for Mountain View Elementary)</a:t>
            </a:r>
            <a:br>
              <a:rPr lang="en-US" baseline="0" dirty="0" smtClean="0"/>
            </a:br>
            <a:r>
              <a:rPr lang="en-US" baseline="0" dirty="0" smtClean="0"/>
              <a:t>Rainier during off sights work with JBLM, and Cacao – Shop in Portland</a:t>
            </a:r>
            <a:br>
              <a:rPr lang="en-US" baseline="0" dirty="0" smtClean="0"/>
            </a:b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A LOT of my project was spent commuting </a:t>
            </a:r>
            <a:br>
              <a:rPr lang="en-US" baseline="0" dirty="0" smtClean="0"/>
            </a:br>
            <a:r>
              <a:rPr lang="en-US" baseline="0" dirty="0" smtClean="0"/>
              <a:t>This was hard because so much of my time was spent on the road, and I couldn’t be doing as many posts as I wanted</a:t>
            </a:r>
            <a:br>
              <a:rPr lang="en-US" baseline="0" dirty="0" smtClean="0"/>
            </a:b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I didn’t actually calculate the total time I spent commuting every week, </a:t>
            </a:r>
            <a:br>
              <a:rPr lang="en-US" baseline="0" dirty="0" smtClean="0"/>
            </a:br>
            <a:r>
              <a:rPr lang="en-US" baseline="0" dirty="0" smtClean="0"/>
              <a:t>but it was something I had to take into consideration on top of my committed time for each week</a:t>
            </a:r>
            <a:br>
              <a:rPr lang="en-US" baseline="0" dirty="0" smtClean="0"/>
            </a:br>
            <a:r>
              <a:rPr lang="en-US" baseline="0" dirty="0" smtClean="0"/>
              <a:t>I spent roughly 3 hours a week driving. This time was usually sitting in traffic on the way to and from DuPont when I worked on Base, </a:t>
            </a:r>
            <a:br>
              <a:rPr lang="en-US" baseline="0" dirty="0" smtClean="0"/>
            </a:br>
            <a:r>
              <a:rPr lang="en-US" baseline="0" dirty="0" smtClean="0"/>
              <a:t>and traveling from Downtown </a:t>
            </a:r>
            <a:r>
              <a:rPr lang="en-US" baseline="0" dirty="0" err="1" smtClean="0"/>
              <a:t>Oly</a:t>
            </a:r>
            <a:r>
              <a:rPr lang="en-US" baseline="0" dirty="0" smtClean="0"/>
              <a:t> to Lacey on field trip days with schools</a:t>
            </a:r>
            <a:br>
              <a:rPr lang="en-US" baseline="0" dirty="0" smtClean="0"/>
            </a:b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Due to all the time commuting, I listened to a lot of podcasts during my travel times</a:t>
            </a:r>
            <a:br>
              <a:rPr lang="en-US" baseline="0" dirty="0" smtClean="0"/>
            </a:br>
            <a:r>
              <a:rPr lang="en-US" baseline="0" dirty="0" smtClean="0"/>
              <a:t/>
            </a:r>
            <a:br>
              <a:rPr lang="en-US" baseline="0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C9B2A-5AEE-40FF-A40B-B80DA554972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639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Through all my challenges,</a:t>
            </a:r>
            <a:r>
              <a:rPr lang="en-US" baseline="0" dirty="0" smtClean="0"/>
              <a:t> I was seeing myself as a much braver and stronger person</a:t>
            </a:r>
            <a:br>
              <a:rPr lang="en-US" baseline="0" dirty="0" smtClean="0"/>
            </a:br>
            <a:r>
              <a:rPr lang="en-US" baseline="0" dirty="0" smtClean="0"/>
              <a:t>I wasn’t worried about injuries, or spiders getting in my hair while bush whacking deep in the woods</a:t>
            </a:r>
            <a:br>
              <a:rPr lang="en-US" baseline="0" dirty="0" smtClean="0"/>
            </a:br>
            <a:r>
              <a:rPr lang="en-US" baseline="0" dirty="0" smtClean="0"/>
              <a:t>I didn’t stress about working alone, and took it as a time for productivity</a:t>
            </a:r>
            <a:br>
              <a:rPr lang="en-US" baseline="0" dirty="0" smtClean="0"/>
            </a:b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I learned a lot about myself and my strength to keep going, regardless of how hard my challenge physically was</a:t>
            </a:r>
            <a:br>
              <a:rPr lang="en-US" baseline="0" dirty="0" smtClean="0"/>
            </a:br>
            <a:r>
              <a:rPr lang="en-US" baseline="0" dirty="0" smtClean="0"/>
              <a:t>I worked with a variety of people, and learned not to be intimidated about the work, and speak up with questions or concerns I had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C9B2A-5AEE-40FF-A40B-B80DA55497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4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C9B2A-5AEE-40FF-A40B-B80DA55497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95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CD333-982B-4AAD-B88B-15A8C9D0FE14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9D72B-4391-4821-888F-7924A595B03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363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CD333-982B-4AAD-B88B-15A8C9D0FE14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9D72B-4391-4821-888F-7924A595B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74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CD333-982B-4AAD-B88B-15A8C9D0FE14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9D72B-4391-4821-888F-7924A595B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11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CD333-982B-4AAD-B88B-15A8C9D0FE14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9D72B-4391-4821-888F-7924A595B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43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CD333-982B-4AAD-B88B-15A8C9D0FE14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9D72B-4391-4821-888F-7924A595B03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8017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CD333-982B-4AAD-B88B-15A8C9D0FE14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9D72B-4391-4821-888F-7924A595B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736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CD333-982B-4AAD-B88B-15A8C9D0FE14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9D72B-4391-4821-888F-7924A595B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4094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CD333-982B-4AAD-B88B-15A8C9D0FE14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9D72B-4391-4821-888F-7924A595B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60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CD333-982B-4AAD-B88B-15A8C9D0FE14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9D72B-4391-4821-888F-7924A595B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59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73CD333-982B-4AAD-B88B-15A8C9D0FE14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1B9D72B-4391-4821-888F-7924A595B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520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CD333-982B-4AAD-B88B-15A8C9D0FE14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9D72B-4391-4821-888F-7924A595B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20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73CD333-982B-4AAD-B88B-15A8C9D0FE14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1B9D72B-4391-4821-888F-7924A595B035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9537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blogs.evergreen.edu/comalt-spring-alana/bibliography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G"/><Relationship Id="rId4" Type="http://schemas.openxmlformats.org/officeDocument/2006/relationships/hyperlink" Target="http://blogs.evergreen.edu/comalt-spring-alana/map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0051" y="231819"/>
            <a:ext cx="10058400" cy="1828802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chemeClr val="accent5">
                    <a:lumMod val="75000"/>
                  </a:schemeClr>
                </a:solidFill>
              </a:rPr>
              <a:t>Ecology Restoration and Foodbank Internship</a:t>
            </a:r>
            <a:endParaRPr lang="en-US"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971526"/>
            <a:ext cx="10058400" cy="1223212"/>
          </a:xfrm>
        </p:spPr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Alana’s SOS – Spring 17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14" y="2253803"/>
            <a:ext cx="11714327" cy="271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81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12" y="3303620"/>
            <a:ext cx="3683611" cy="27627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870" y="317238"/>
            <a:ext cx="3683611" cy="27627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06911" y="2635227"/>
            <a:ext cx="3921259" cy="29409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870" y="3236195"/>
            <a:ext cx="3773510" cy="28301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12" y="277855"/>
            <a:ext cx="3736121" cy="28020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97067" y="680478"/>
            <a:ext cx="2940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Edible City Exhibit at the MOHAI in Seattle 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220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Challenges I faced…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737361"/>
            <a:ext cx="10058400" cy="4530596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 smtClean="0"/>
              <a:t>Through the Food bank:</a:t>
            </a:r>
            <a:br>
              <a:rPr lang="en-US" dirty="0" smtClean="0"/>
            </a:br>
            <a:endParaRPr lang="en-US" dirty="0" smtClean="0"/>
          </a:p>
          <a:p>
            <a:pPr algn="ctr"/>
            <a:r>
              <a:rPr lang="en-US" dirty="0" smtClean="0"/>
              <a:t>- Working with children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	 	- Accomplishing work in a timely manner</a:t>
            </a:r>
            <a:br>
              <a:rPr lang="en-US" dirty="0" smtClean="0"/>
            </a:br>
            <a:r>
              <a:rPr lang="en-US" dirty="0" smtClean="0"/>
              <a:t> 			   - Making everything fun and seem interesting when </a:t>
            </a:r>
            <a:br>
              <a:rPr lang="en-US" dirty="0" smtClean="0"/>
            </a:br>
            <a:r>
              <a:rPr lang="en-US" dirty="0" smtClean="0"/>
              <a:t>  		 working with kids to hold their attention </a:t>
            </a:r>
            <a:br>
              <a:rPr lang="en-US" dirty="0" smtClean="0"/>
            </a:br>
            <a:r>
              <a:rPr lang="en-US" dirty="0" smtClean="0"/>
              <a:t>  and keep them involved</a:t>
            </a:r>
            <a:endParaRPr lang="en-US" dirty="0"/>
          </a:p>
          <a:p>
            <a:endParaRPr lang="en-US" dirty="0" smtClean="0"/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Through Ecology Restoration: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-</a:t>
            </a:r>
            <a:r>
              <a:rPr lang="en-US" dirty="0"/>
              <a:t> </a:t>
            </a:r>
            <a:r>
              <a:rPr lang="en-US" dirty="0" smtClean="0"/>
              <a:t>Learning new tools in the workshop</a:t>
            </a:r>
            <a:br>
              <a:rPr lang="en-US" dirty="0" smtClean="0"/>
            </a:br>
            <a:r>
              <a:rPr lang="en-US" dirty="0" smtClean="0"/>
              <a:t> - Tractor driving and setting up the trailer</a:t>
            </a:r>
            <a:br>
              <a:rPr lang="en-US" dirty="0" smtClean="0"/>
            </a:br>
            <a:r>
              <a:rPr lang="en-US" dirty="0" smtClean="0"/>
              <a:t> - Facing my fears (Walking in dark, deep water, </a:t>
            </a:r>
            <a:br>
              <a:rPr lang="en-US" dirty="0" smtClean="0"/>
            </a:br>
            <a:r>
              <a:rPr lang="en-US" dirty="0" smtClean="0"/>
              <a:t> bush whacking through nettles and black berry bushes, </a:t>
            </a:r>
            <a:br>
              <a:rPr lang="en-US" dirty="0" smtClean="0"/>
            </a:br>
            <a:r>
              <a:rPr lang="en-US" dirty="0" smtClean="0"/>
              <a:t>falling into holes in the woods and maybe never returning)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895127"/>
            <a:ext cx="3303001" cy="24772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33347" y="3831535"/>
            <a:ext cx="2784483" cy="208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99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797" y="1469708"/>
            <a:ext cx="3000039" cy="225002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4490" y="1469706"/>
            <a:ext cx="3000040" cy="22500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08101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Fun discoveries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99845" y="1471824"/>
            <a:ext cx="3016974" cy="22627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65555" y="1471824"/>
            <a:ext cx="3016974" cy="22627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6217" y="4090257"/>
            <a:ext cx="3016974" cy="22627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76203" y="4090257"/>
            <a:ext cx="3016974" cy="22627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15451" y="4105075"/>
            <a:ext cx="3000039" cy="22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311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Bibliography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737361"/>
            <a:ext cx="10058400" cy="476647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Palumbo, I. (2013). Chapter 14 - The Importance of Fire Ecology in Protected Areas Management. In D. O. O. and C. T. O. Paolo </a:t>
            </a:r>
            <a:r>
              <a:rPr lang="en-US" dirty="0" err="1"/>
              <a:t>Paron</a:t>
            </a:r>
            <a:r>
              <a:rPr lang="en-US" dirty="0"/>
              <a:t> (Ed.), Developments in Earth Surface Processes (Vol. 16, pp. 181–191). Elsevier. Retrieved from http://www.sciencedirect.com/science/article/pii/B9780444595591000141</a:t>
            </a:r>
          </a:p>
          <a:p>
            <a:r>
              <a:rPr lang="en-US" dirty="0"/>
              <a:t>K. M. (Krystyna M. ) </a:t>
            </a:r>
            <a:r>
              <a:rPr lang="en-US" dirty="0" err="1"/>
              <a:t>Urbanska</a:t>
            </a:r>
            <a:r>
              <a:rPr lang="en-US" dirty="0"/>
              <a:t>, N. R. (Nigel R. ) Webb, &amp; Peter J. Edwards. (1997). Restoration ecology and sustainable development. Cambridge, U.K. ; New York: Cambridge University Press.</a:t>
            </a:r>
          </a:p>
          <a:p>
            <a:r>
              <a:rPr lang="en-US" dirty="0"/>
              <a:t>Coetzee, J. M. A. (1999). The Lives of Animals. Place of publication not identified: Princeton University Press.</a:t>
            </a:r>
          </a:p>
          <a:p>
            <a:r>
              <a:rPr lang="en-US" dirty="0"/>
              <a:t>Smart-Grosvenor, V. (1992). Vibration cooking, or, The travel notes of a </a:t>
            </a:r>
            <a:r>
              <a:rPr lang="en-US" dirty="0" err="1"/>
              <a:t>Geechee</a:t>
            </a:r>
            <a:r>
              <a:rPr lang="en-US" dirty="0"/>
              <a:t> girl (Ballantine Books trade ed.). New York: Ballantine Books.</a:t>
            </a:r>
          </a:p>
          <a:p>
            <a:r>
              <a:rPr lang="en-US" dirty="0"/>
              <a:t>Estabrook, B. (2011). </a:t>
            </a:r>
            <a:r>
              <a:rPr lang="en-US" dirty="0" err="1"/>
              <a:t>Tomatoland</a:t>
            </a:r>
            <a:r>
              <a:rPr lang="en-US" dirty="0"/>
              <a:t>: how modern industrial agriculture destroyed our most alluring fruit. Kansas City: Andrews </a:t>
            </a:r>
            <a:r>
              <a:rPr lang="en-US" dirty="0" err="1"/>
              <a:t>McMeel</a:t>
            </a:r>
            <a:r>
              <a:rPr lang="en-US" dirty="0"/>
              <a:t> Publishing.</a:t>
            </a:r>
          </a:p>
          <a:p>
            <a:r>
              <a:rPr lang="en-US" dirty="0" err="1"/>
              <a:t>Vandana</a:t>
            </a:r>
            <a:r>
              <a:rPr lang="en-US" dirty="0"/>
              <a:t> Shiva, author. (2016). Who really feeds the world?: the failures of agribusiness and the promise of agroecology. Berkeley, California: North Atlantic Books.</a:t>
            </a:r>
          </a:p>
          <a:p>
            <a:r>
              <a:rPr lang="en-US" dirty="0" err="1"/>
              <a:t>Petrini</a:t>
            </a:r>
            <a:r>
              <a:rPr lang="en-US" dirty="0"/>
              <a:t>, C. (2007). Slow food nation: why our food should be good, clean, and fair. New York: Rizzoli Ex </a:t>
            </a:r>
            <a:r>
              <a:rPr lang="en-US" dirty="0" err="1"/>
              <a:t>Libris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>
                <a:hlinkClick r:id="rId2"/>
              </a:rPr>
              <a:t>http://blogs.evergreen.edu/comalt-spring-alana/bibliography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Photo credit for all photos: Alana Mousseau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499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About my project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851" y="1845734"/>
            <a:ext cx="10820829" cy="4023360"/>
          </a:xfrm>
        </p:spPr>
        <p:txBody>
          <a:bodyPr numCol="2">
            <a:normAutofit/>
          </a:bodyPr>
          <a:lstStyle/>
          <a:p>
            <a:r>
              <a:rPr lang="en-US" sz="2400" dirty="0" smtClean="0"/>
              <a:t>Completed two internships for the quarter</a:t>
            </a:r>
            <a:br>
              <a:rPr lang="en-US" sz="2400" dirty="0" smtClean="0"/>
            </a:br>
            <a:endParaRPr lang="en-US" sz="2400" dirty="0" smtClean="0"/>
          </a:p>
          <a:p>
            <a:pPr lvl="1"/>
            <a:r>
              <a:rPr lang="en-US" sz="2000" dirty="0" smtClean="0"/>
              <a:t>Ecology Restoration at Joint-Base Lewis </a:t>
            </a:r>
            <a:r>
              <a:rPr lang="en-US" sz="2000" dirty="0" err="1" smtClean="0"/>
              <a:t>McChord</a:t>
            </a:r>
            <a:r>
              <a:rPr lang="en-US" sz="2000" dirty="0" smtClean="0"/>
              <a:t> - </a:t>
            </a:r>
            <a:r>
              <a:rPr lang="en-US" dirty="0" smtClean="0"/>
              <a:t>Department </a:t>
            </a:r>
            <a:r>
              <a:rPr lang="en-US" dirty="0"/>
              <a:t>of Fish and Wildlife</a:t>
            </a:r>
          </a:p>
          <a:p>
            <a:pPr marL="384048" lvl="2" indent="0">
              <a:buNone/>
            </a:pPr>
            <a:endParaRPr lang="en-US" sz="1600" dirty="0" smtClean="0"/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2"/>
            <a:endParaRPr lang="en-US" sz="1600" dirty="0" smtClean="0"/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r>
              <a:rPr lang="en-US" sz="2000" dirty="0" smtClean="0"/>
              <a:t>Thurston County Food Bank</a:t>
            </a:r>
          </a:p>
          <a:p>
            <a:pPr lvl="2"/>
            <a:r>
              <a:rPr lang="en-US" sz="1600" dirty="0" smtClean="0"/>
              <a:t>Intern focusing on School Gardens Project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980" y="3474617"/>
            <a:ext cx="8275964" cy="272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18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Ecology Restoration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sz="1800" dirty="0" smtClean="0"/>
              <a:t>Work included: </a:t>
            </a:r>
            <a:br>
              <a:rPr lang="en-US" sz="1800" dirty="0" smtClean="0"/>
            </a:br>
            <a:r>
              <a:rPr lang="en-US" sz="1800" dirty="0"/>
              <a:t>	</a:t>
            </a:r>
            <a:r>
              <a:rPr lang="en-US" sz="1800" dirty="0" smtClean="0"/>
              <a:t>- Wetland and Prairie restoration</a:t>
            </a:r>
            <a:br>
              <a:rPr lang="en-US" sz="1800" dirty="0" smtClean="0"/>
            </a:br>
            <a:r>
              <a:rPr lang="en-US" sz="1800" dirty="0" smtClean="0"/>
              <a:t> 	- Build different styles of </a:t>
            </a:r>
            <a:r>
              <a:rPr lang="en-US" sz="1800" dirty="0"/>
              <a:t>bat </a:t>
            </a:r>
            <a:r>
              <a:rPr lang="en-US" sz="1800" dirty="0" smtClean="0"/>
              <a:t>boxes</a:t>
            </a:r>
            <a:br>
              <a:rPr lang="en-US" sz="1800" dirty="0" smtClean="0"/>
            </a:br>
            <a:r>
              <a:rPr lang="en-US" sz="1800" dirty="0" smtClean="0"/>
              <a:t> 	- Native </a:t>
            </a:r>
            <a:r>
              <a:rPr lang="en-US" sz="1800" dirty="0"/>
              <a:t>Oak tree </a:t>
            </a:r>
            <a:r>
              <a:rPr lang="en-US" sz="1800" dirty="0" smtClean="0"/>
              <a:t>planting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 	</a:t>
            </a:r>
            <a:r>
              <a:rPr lang="en-US" sz="1800" dirty="0" smtClean="0"/>
              <a:t>- Brush cutting, </a:t>
            </a:r>
            <a:r>
              <a:rPr lang="en-US" sz="1800" dirty="0"/>
              <a:t>pre-burn prairie </a:t>
            </a:r>
            <a:r>
              <a:rPr lang="en-US" sz="1800" dirty="0" smtClean="0"/>
              <a:t>work</a:t>
            </a:r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pPr marL="0" indent="0">
              <a:buNone/>
            </a:pP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- Vegetative monitoring of native plants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- </a:t>
            </a:r>
            <a:r>
              <a:rPr lang="en-US" sz="1800" dirty="0"/>
              <a:t>Invasive plant </a:t>
            </a:r>
            <a:r>
              <a:rPr lang="en-US" sz="1800" dirty="0" smtClean="0"/>
              <a:t>tracking</a:t>
            </a:r>
            <a:br>
              <a:rPr lang="en-US" sz="1800" dirty="0" smtClean="0"/>
            </a:br>
            <a:r>
              <a:rPr lang="en-US" sz="1800" dirty="0" smtClean="0"/>
              <a:t>- Raptor </a:t>
            </a:r>
            <a:r>
              <a:rPr lang="en-US" sz="1800" dirty="0"/>
              <a:t>Species </a:t>
            </a:r>
            <a:r>
              <a:rPr lang="en-US" sz="1800" dirty="0" smtClean="0"/>
              <a:t>Monitoring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- Timber </a:t>
            </a:r>
            <a:r>
              <a:rPr lang="en-US" sz="1800" dirty="0"/>
              <a:t>Sales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66310" y="3681311"/>
            <a:ext cx="3508211" cy="26311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2443" y="3669372"/>
            <a:ext cx="3573331" cy="26799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00076" y="3684431"/>
            <a:ext cx="3533175" cy="264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26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43" y="425003"/>
            <a:ext cx="3442952" cy="25822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35" y="3284113"/>
            <a:ext cx="3474060" cy="2605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297" y="425003"/>
            <a:ext cx="3460124" cy="25950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953" y="3374265"/>
            <a:ext cx="3494468" cy="26208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19040" y="2170887"/>
            <a:ext cx="4250024" cy="31875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50293" y="528034"/>
            <a:ext cx="3187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Prairies, Wetlands </a:t>
            </a:r>
            <a:b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and Marshes  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43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Food Bank Internship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Work Included: </a:t>
            </a:r>
            <a:br>
              <a:rPr lang="en-US" dirty="0" smtClean="0"/>
            </a:br>
            <a:r>
              <a:rPr lang="en-US" dirty="0" smtClean="0"/>
              <a:t> 	-Seed </a:t>
            </a:r>
            <a:r>
              <a:rPr lang="en-US" dirty="0"/>
              <a:t>p</a:t>
            </a:r>
            <a:r>
              <a:rPr lang="en-US" dirty="0" smtClean="0"/>
              <a:t>acket sorting  			-Thurston County school gardens work</a:t>
            </a:r>
            <a:br>
              <a:rPr lang="en-US" dirty="0" smtClean="0"/>
            </a:br>
            <a:r>
              <a:rPr lang="en-US" dirty="0" smtClean="0"/>
              <a:t> 	-Food Packaging and sorting 		-Field Trips with students grades 3</a:t>
            </a:r>
            <a:r>
              <a:rPr lang="en-US" baseline="30000" dirty="0" smtClean="0"/>
              <a:t>rd</a:t>
            </a:r>
            <a:r>
              <a:rPr lang="en-US" dirty="0" smtClean="0"/>
              <a:t> – 5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 	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7781" y="3442683"/>
            <a:ext cx="3741313" cy="28059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78586" y="3439238"/>
            <a:ext cx="3745250" cy="28089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09818" y="3435994"/>
            <a:ext cx="3719293" cy="278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56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20337" y="2725034"/>
            <a:ext cx="3973513" cy="29801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48" y="4066349"/>
            <a:ext cx="3498968" cy="26242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385" y="4013111"/>
            <a:ext cx="3631843" cy="2723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288" y="744774"/>
            <a:ext cx="3586087" cy="26895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43970" y="723263"/>
            <a:ext cx="3610672" cy="27080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41817" y="605606"/>
            <a:ext cx="35665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Different work sites through the food bank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799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Field Trips 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2324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Nearly all the field trips I went on were through my previous program, </a:t>
            </a:r>
            <a:br>
              <a:rPr lang="en-US" dirty="0" smtClean="0"/>
            </a:br>
            <a:r>
              <a:rPr lang="en-US" dirty="0" smtClean="0"/>
              <a:t>Food Health and Sustainability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- Overnight to Skagit Valley, April 27</a:t>
            </a:r>
            <a:r>
              <a:rPr lang="en-US" baseline="30000" dirty="0" smtClean="0"/>
              <a:t>th</a:t>
            </a:r>
            <a:r>
              <a:rPr lang="en-US" dirty="0" smtClean="0"/>
              <a:t> – 28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 	(Steve Jones Bread Lab, NW Mills, Skagit Valley Malting, </a:t>
            </a:r>
            <a:br>
              <a:rPr lang="en-US" dirty="0" smtClean="0"/>
            </a:br>
            <a:r>
              <a:rPr lang="en-US" dirty="0" smtClean="0"/>
              <a:t> 	WSU Extension and Research Center in Mt. Vernon)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-Day Trips Downtown Olympia</a:t>
            </a:r>
            <a:br>
              <a:rPr lang="en-US" dirty="0" smtClean="0"/>
            </a:br>
            <a:r>
              <a:rPr lang="en-US" dirty="0" smtClean="0"/>
              <a:t> 	Food Bank, The Bread Peddler, Fish Tail Brew Pub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Other Trips: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Redmond: KIS Farm</a:t>
            </a:r>
            <a:br>
              <a:rPr lang="en-US" dirty="0" smtClean="0"/>
            </a:br>
            <a:r>
              <a:rPr lang="en-US" dirty="0" smtClean="0"/>
              <a:t> Seattle: Visit the MOHAI</a:t>
            </a:r>
            <a:br>
              <a:rPr lang="en-US" dirty="0" smtClean="0"/>
            </a:br>
            <a:r>
              <a:rPr lang="en-US" dirty="0" smtClean="0"/>
              <a:t> Portland: Cacao Luxury Chocolate Store 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584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Locations of Sites Visited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63" y="2080285"/>
            <a:ext cx="4938712" cy="3050825"/>
          </a:xfrm>
        </p:spPr>
      </p:pic>
      <p:sp>
        <p:nvSpPr>
          <p:cNvPr id="9" name="TextBox 8"/>
          <p:cNvSpPr txBox="1"/>
          <p:nvPr/>
        </p:nvSpPr>
        <p:spPr>
          <a:xfrm>
            <a:off x="1096963" y="5436976"/>
            <a:ext cx="1005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Roughly 3 hours spent in travel time each week. (Not incl. overnight field trips)</a:t>
            </a:r>
          </a:p>
          <a:p>
            <a:pPr algn="ctr"/>
            <a:r>
              <a:rPr lang="en-US" dirty="0" smtClean="0"/>
              <a:t>This gave me time to listen to a LOT of podcasts while driving, to fill up required hours.</a:t>
            </a:r>
            <a:br>
              <a:rPr lang="en-US" dirty="0" smtClean="0"/>
            </a:br>
            <a:r>
              <a:rPr lang="en-US" dirty="0" smtClean="0">
                <a:hlinkClick r:id="rId4"/>
              </a:rPr>
              <a:t>http://blogs.evergreen.edu/comalt-spring-alana/map/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38" y="2080285"/>
            <a:ext cx="4937125" cy="3013766"/>
          </a:xfrm>
        </p:spPr>
      </p:pic>
    </p:spTree>
    <p:extLst>
      <p:ext uri="{BB962C8B-B14F-4D97-AF65-F5344CB8AC3E}">
        <p14:creationId xmlns:p14="http://schemas.microsoft.com/office/powerpoint/2010/main" val="408189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658" y="138446"/>
            <a:ext cx="3932350" cy="29492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6267" y="3367824"/>
            <a:ext cx="3790678" cy="28430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658" y="3314696"/>
            <a:ext cx="3932350" cy="2949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4877" y="2764705"/>
            <a:ext cx="3938431" cy="29538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66" y="304262"/>
            <a:ext cx="3711261" cy="27834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47181" y="489397"/>
            <a:ext cx="28066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Two day field trip to Mt Vernon, WA and Skagit Valley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24681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629</TotalTime>
  <Words>270</Words>
  <Application>Microsoft Office PowerPoint</Application>
  <PresentationFormat>Widescreen</PresentationFormat>
  <Paragraphs>63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Calibri</vt:lpstr>
      <vt:lpstr>Calibri Light</vt:lpstr>
      <vt:lpstr>Retrospect</vt:lpstr>
      <vt:lpstr>Ecology Restoration and Foodbank Internship</vt:lpstr>
      <vt:lpstr>About my project</vt:lpstr>
      <vt:lpstr>Ecology Restoration</vt:lpstr>
      <vt:lpstr>PowerPoint Presentation</vt:lpstr>
      <vt:lpstr>Food Bank Internship</vt:lpstr>
      <vt:lpstr>PowerPoint Presentation</vt:lpstr>
      <vt:lpstr>Field Trips </vt:lpstr>
      <vt:lpstr>Locations of Sites Visited</vt:lpstr>
      <vt:lpstr>PowerPoint Presentation</vt:lpstr>
      <vt:lpstr>PowerPoint Presentation</vt:lpstr>
      <vt:lpstr>Challenges I faced…</vt:lpstr>
      <vt:lpstr>Fun discoveries</vt:lpstr>
      <vt:lpstr>Bibliography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Ecology Restoration and Foodbank Internship</dc:title>
  <dc:creator>Alana M.</dc:creator>
  <cp:lastModifiedBy>Alana M.</cp:lastModifiedBy>
  <cp:revision>40</cp:revision>
  <dcterms:created xsi:type="dcterms:W3CDTF">2017-06-05T20:51:07Z</dcterms:created>
  <dcterms:modified xsi:type="dcterms:W3CDTF">2017-06-06T07:21:07Z</dcterms:modified>
</cp:coreProperties>
</file>