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6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8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0957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30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1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59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79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1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4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0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3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4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7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5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2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6B80D55-F585-4714-AE28-E250201442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99CBD-D130-4F95-BB00-C7AEDBA2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92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308" y="1500188"/>
            <a:ext cx="6858000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Food Sovereignty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partnership with Cascadia Cares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87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7999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Skills and Knowledge to the Greater Community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t="520"/>
          <a:stretch/>
        </p:blipFill>
        <p:spPr>
          <a:xfrm rot="5400000">
            <a:off x="3993403" y="2058669"/>
            <a:ext cx="4399610" cy="3837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41160" y="2632239"/>
            <a:ext cx="3764033" cy="235845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t="819"/>
          <a:stretch/>
        </p:blipFill>
        <p:spPr>
          <a:xfrm>
            <a:off x="179694" y="2703454"/>
            <a:ext cx="4234444" cy="3089934"/>
          </a:xfrm>
        </p:spPr>
      </p:pic>
      <p:sp>
        <p:nvSpPr>
          <p:cNvPr id="3" name="TextBox 2"/>
          <p:cNvSpPr txBox="1"/>
          <p:nvPr/>
        </p:nvSpPr>
        <p:spPr>
          <a:xfrm>
            <a:off x="7641769" y="4524104"/>
            <a:ext cx="3449782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 attended the meeting with my friend (and TESC Alumnus)Jenna. She works as a case manager advocating for people who lack homes/resources. Of course we are kindred spirits!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809" y="2241789"/>
            <a:ext cx="247996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Waylon and Persephone in solidarity with OMPJ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7955" y="4662603"/>
            <a:ext cx="2395081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It was great to see Sarah standing for equity. Thank you for the strong example of civic leadership!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3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623" y="-718624"/>
            <a:ext cx="6858000" cy="82952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Planting Seeds of Change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9" y="1440872"/>
            <a:ext cx="7078804" cy="52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</a:t>
            </a:r>
            <a:r>
              <a:rPr lang="en-US" dirty="0" err="1" smtClean="0"/>
              <a:t>Commuinty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20" y="99147"/>
            <a:ext cx="3356609" cy="419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7" y="1274618"/>
            <a:ext cx="5922818" cy="4415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9055" y="4890655"/>
            <a:ext cx="471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Garden Creation at The Serenity House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8255" y="3893127"/>
            <a:ext cx="271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garden is going strong now! We are already harvesting lettuce and berries!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3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Families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4" y="2182553"/>
            <a:ext cx="2360116" cy="419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49" y="1572953"/>
            <a:ext cx="2703016" cy="48053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29891" y="1981200"/>
            <a:ext cx="4904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Helping families access free and healthy food feels good. Through </a:t>
            </a:r>
            <a:r>
              <a:rPr lang="en-US" dirty="0" err="1" smtClean="0"/>
              <a:t>wildcrafting</a:t>
            </a:r>
            <a:r>
              <a:rPr lang="en-US" dirty="0" smtClean="0"/>
              <a:t> walks, free garden help, and donating free starts to DSHS sponsored support groups I worked to make real food accessible in a real way!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2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20791" r="4797" b="-5765"/>
          <a:stretch/>
        </p:blipFill>
        <p:spPr>
          <a:xfrm>
            <a:off x="0" y="9458"/>
            <a:ext cx="3820054" cy="4583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smtClean="0"/>
              <a:t>Connecting Needs and Resources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60" y="3477718"/>
            <a:ext cx="5280128" cy="29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6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8" y="990081"/>
            <a:ext cx="7459132" cy="419576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296" y="0"/>
            <a:ext cx="381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606" y="209495"/>
            <a:ext cx="9404723" cy="1400530"/>
          </a:xfrm>
        </p:spPr>
        <p:txBody>
          <a:bodyPr/>
          <a:lstStyle/>
          <a:p>
            <a:r>
              <a:rPr lang="en-US" sz="4400" b="1" dirty="0" smtClean="0"/>
              <a:t>Supporting Outreach Groups</a:t>
            </a:r>
            <a:endParaRPr lang="en-US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5" t="12717" r="26974"/>
          <a:stretch/>
        </p:blipFill>
        <p:spPr>
          <a:xfrm>
            <a:off x="6315856" y="2545975"/>
            <a:ext cx="5876144" cy="4039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t="2120" r="17735"/>
          <a:stretch/>
        </p:blipFill>
        <p:spPr>
          <a:xfrm>
            <a:off x="5683287" y="4565899"/>
            <a:ext cx="2222289" cy="2143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2" y="3853270"/>
            <a:ext cx="2032563" cy="20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5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4315" y="2111533"/>
            <a:ext cx="4407124" cy="3811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" y="662581"/>
            <a:ext cx="3694509" cy="582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Others About Wild Foods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20" y="1478780"/>
            <a:ext cx="2360116" cy="4195762"/>
          </a:xfrm>
        </p:spPr>
      </p:pic>
      <p:sp>
        <p:nvSpPr>
          <p:cNvPr id="7" name="TextBox 6"/>
          <p:cNvSpPr txBox="1"/>
          <p:nvPr/>
        </p:nvSpPr>
        <p:spPr>
          <a:xfrm>
            <a:off x="1784797" y="6121409"/>
            <a:ext cx="478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good to have hollow morels!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15110" y="1862992"/>
            <a:ext cx="340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Queen Anne has hairy legs!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5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55" y="2156160"/>
            <a:ext cx="6500945" cy="3659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Ways to Normalize and Utilize Wild Foods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57924" r="389" b="-656"/>
          <a:stretch/>
        </p:blipFill>
        <p:spPr>
          <a:xfrm>
            <a:off x="308172" y="3252866"/>
            <a:ext cx="3475922" cy="349669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33001" r="1"/>
          <a:stretch/>
        </p:blipFill>
        <p:spPr>
          <a:xfrm>
            <a:off x="2563061" y="1854900"/>
            <a:ext cx="1834194" cy="223353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6947" r="45672" b="-160"/>
          <a:stretch/>
        </p:blipFill>
        <p:spPr>
          <a:xfrm>
            <a:off x="11020340" y="0"/>
            <a:ext cx="11716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5382" y="2219037"/>
            <a:ext cx="3675836" cy="20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0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5505" b="15872"/>
          <a:stretch/>
        </p:blipFill>
        <p:spPr>
          <a:xfrm>
            <a:off x="4766468" y="1214204"/>
            <a:ext cx="3120742" cy="533300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" y="1423051"/>
            <a:ext cx="4195762" cy="4195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25" y="303630"/>
            <a:ext cx="9404723" cy="1400530"/>
          </a:xfrm>
        </p:spPr>
        <p:txBody>
          <a:bodyPr/>
          <a:lstStyle/>
          <a:p>
            <a:r>
              <a:rPr lang="en-US" dirty="0" smtClean="0"/>
              <a:t>Connecting with Kindred Spirits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2241" b="8634"/>
          <a:stretch/>
        </p:blipFill>
        <p:spPr>
          <a:xfrm>
            <a:off x="7962615" y="1431559"/>
            <a:ext cx="3857546" cy="5426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09854"/>
            <a:ext cx="5274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Cascadia Cares was invited</a:t>
            </a:r>
          </a:p>
          <a:p>
            <a:pPr algn="ctr"/>
            <a:r>
              <a:rPr lang="en-US" dirty="0" smtClean="0"/>
              <a:t> to use the space at</a:t>
            </a:r>
          </a:p>
          <a:p>
            <a:pPr algn="ctr"/>
            <a:r>
              <a:rPr lang="en-US" dirty="0" smtClean="0"/>
              <a:t> Log Hollow Farms for a fundraiser!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92182" y="1214204"/>
            <a:ext cx="3120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Please join us this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Friday, June 9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to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meet Rohn and Amy 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hear how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Log Hollow Farms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was Born!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8754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163</TotalTime>
  <Words>223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Aharoni</vt:lpstr>
      <vt:lpstr>Arial</vt:lpstr>
      <vt:lpstr>Century Gothic</vt:lpstr>
      <vt:lpstr>Wingdings 3</vt:lpstr>
      <vt:lpstr>Ion</vt:lpstr>
      <vt:lpstr>Food Sovereignty </vt:lpstr>
      <vt:lpstr>Planting Seeds of Change</vt:lpstr>
      <vt:lpstr>Growing Commuinty</vt:lpstr>
      <vt:lpstr>Helping Families</vt:lpstr>
      <vt:lpstr>Connecting Needs and Resources</vt:lpstr>
      <vt:lpstr>Supporting Outreach Groups</vt:lpstr>
      <vt:lpstr>Teaching Others About Wild Foods</vt:lpstr>
      <vt:lpstr>Learning Ways to Normalize and Utilize Wild Foods</vt:lpstr>
      <vt:lpstr>Connecting with Kindred Spirits</vt:lpstr>
      <vt:lpstr>Connecting Skills and Knowledge to the Greater Community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Sovereignty</dc:title>
  <dc:creator>Katherine Thompson</dc:creator>
  <cp:lastModifiedBy>Katherine Thompson</cp:lastModifiedBy>
  <cp:revision>13</cp:revision>
  <dcterms:created xsi:type="dcterms:W3CDTF">2017-06-01T08:33:32Z</dcterms:created>
  <dcterms:modified xsi:type="dcterms:W3CDTF">2017-06-07T11:05:07Z</dcterms:modified>
</cp:coreProperties>
</file>