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3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6/4/17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6/4/17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Localizing Olympia’s Food System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>
                <a:latin typeface="American Typewriter"/>
                <a:cs typeface="American Typewriter"/>
              </a:rPr>
              <a:t>Natasha Bynum: </a:t>
            </a:r>
            <a:r>
              <a:rPr lang="en-US" sz="2000" dirty="0" err="1" smtClean="0">
                <a:latin typeface="American Typewriter"/>
                <a:cs typeface="American Typewriter"/>
              </a:rPr>
              <a:t>ComAlt</a:t>
            </a:r>
            <a:r>
              <a:rPr lang="en-US" sz="2000" dirty="0" smtClean="0">
                <a:latin typeface="American Typewriter"/>
                <a:cs typeface="American Typewriter"/>
              </a:rPr>
              <a:t> Spring 2017</a:t>
            </a:r>
            <a:endParaRPr lang="en-US" sz="20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44002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897" y="-205834"/>
            <a:ext cx="7612063" cy="1417638"/>
          </a:xfrm>
        </p:spPr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pic>
        <p:nvPicPr>
          <p:cNvPr id="4" name="Picture 3" descr="Screen Shot 2017-06-04 at 6.09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6" y="950098"/>
            <a:ext cx="6199458" cy="5610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509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5381"/>
            <a:ext cx="4842155" cy="1141197"/>
          </a:xfrm>
        </p:spPr>
        <p:txBody>
          <a:bodyPr/>
          <a:lstStyle/>
          <a:p>
            <a:pPr algn="l"/>
            <a:r>
              <a:rPr lang="en-US" sz="4000" dirty="0" smtClean="0"/>
              <a:t>ILC: Transformed</a:t>
            </a:r>
            <a:endParaRPr lang="en-US" sz="4000" dirty="0"/>
          </a:p>
        </p:txBody>
      </p:sp>
      <p:pic>
        <p:nvPicPr>
          <p:cNvPr id="5" name="Picture 4" descr="Screen Shot 2017-06-04 at 6.12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81" y="364769"/>
            <a:ext cx="4613518" cy="2848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Shot 2017-06-04 at 6.21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3" y="1736578"/>
            <a:ext cx="4036136" cy="1424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Shot 2017-06-04 at 6.21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3" y="3445043"/>
            <a:ext cx="4036136" cy="154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 Shot 2017-06-04 at 6.22.0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81" y="3445043"/>
            <a:ext cx="4613518" cy="199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955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16" y="1715767"/>
            <a:ext cx="8877146" cy="4714979"/>
          </a:xfrm>
        </p:spPr>
        <p:txBody>
          <a:bodyPr>
            <a:normAutofit/>
          </a:bodyPr>
          <a:lstStyle/>
          <a:p>
            <a:r>
              <a:rPr lang="en-US" sz="1600" dirty="0">
                <a:effectLst/>
              </a:rPr>
              <a:t>The Local Food Revolution Cover retrieved </a:t>
            </a:r>
            <a:r>
              <a:rPr lang="en-US" sz="1600" dirty="0" err="1">
                <a:effectLst/>
              </a:rPr>
              <a:t>fromhttp</a:t>
            </a:r>
            <a:r>
              <a:rPr lang="en-US" sz="1600" dirty="0">
                <a:effectLst/>
              </a:rPr>
              <a:t>://</a:t>
            </a:r>
            <a:r>
              <a:rPr lang="en-US" sz="1600" dirty="0" err="1">
                <a:effectLst/>
              </a:rPr>
              <a:t>www.penguinrandomhouse.com</a:t>
            </a:r>
            <a:r>
              <a:rPr lang="en-US" sz="1600" dirty="0">
                <a:effectLst/>
              </a:rPr>
              <a:t>/books/252877/the-local-food-revolution-by-</a:t>
            </a:r>
            <a:r>
              <a:rPr lang="en-US" sz="1600" dirty="0" err="1">
                <a:effectLst/>
              </a:rPr>
              <a:t>michael</a:t>
            </a:r>
            <a:r>
              <a:rPr lang="en-US" sz="1600" dirty="0">
                <a:effectLst/>
              </a:rPr>
              <a:t>-</a:t>
            </a:r>
            <a:r>
              <a:rPr lang="en-US" sz="1600" dirty="0" err="1">
                <a:effectLst/>
              </a:rPr>
              <a:t>brownlee</a:t>
            </a:r>
            <a:r>
              <a:rPr lang="en-US" sz="1600" dirty="0">
                <a:effectLst/>
              </a:rPr>
              <a:t>/9781623170004</a:t>
            </a:r>
            <a:r>
              <a:rPr lang="en-US" sz="1600" dirty="0" smtClean="0">
                <a:effectLst/>
              </a:rPr>
              <a:t>/</a:t>
            </a:r>
          </a:p>
          <a:p>
            <a:r>
              <a:rPr lang="en-US" sz="1600" b="1" dirty="0"/>
              <a:t>https://</a:t>
            </a:r>
            <a:r>
              <a:rPr lang="en-US" sz="1600" b="1" dirty="0" err="1"/>
              <a:t>ssfoodsystemnetwork.org</a:t>
            </a:r>
            <a:endParaRPr lang="en-US" sz="1600" b="1" dirty="0" smtClean="0">
              <a:effectLst/>
            </a:endParaRPr>
          </a:p>
          <a:p>
            <a:endParaRPr lang="en-US" sz="14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5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ILC</a:t>
            </a:r>
            <a:endParaRPr lang="en-US" dirty="0"/>
          </a:p>
        </p:txBody>
      </p:sp>
      <p:pic>
        <p:nvPicPr>
          <p:cNvPr id="4" name="Content Placeholder 3" descr="Screen Shot 2017-06-04 at 5.17.4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" b="851"/>
          <a:stretch>
            <a:fillRect/>
          </a:stretch>
        </p:blipFill>
        <p:spPr>
          <a:xfrm>
            <a:off x="178712" y="1851499"/>
            <a:ext cx="8793065" cy="4830872"/>
          </a:xfrm>
        </p:spPr>
      </p:pic>
    </p:spTree>
    <p:extLst>
      <p:ext uri="{BB962C8B-B14F-4D97-AF65-F5344CB8AC3E}">
        <p14:creationId xmlns:p14="http://schemas.microsoft.com/office/powerpoint/2010/main" val="91924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148609"/>
            <a:ext cx="7612063" cy="1199887"/>
          </a:xfrm>
        </p:spPr>
        <p:txBody>
          <a:bodyPr/>
          <a:lstStyle/>
          <a:p>
            <a:r>
              <a:rPr lang="en-US" dirty="0" smtClean="0"/>
              <a:t>The Local Food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872" y="1064787"/>
            <a:ext cx="3369386" cy="56741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merican Typewriter"/>
                <a:cs typeface="American Typewriter"/>
              </a:rPr>
              <a:t>b</a:t>
            </a:r>
            <a:r>
              <a:rPr lang="en-US" dirty="0" smtClean="0">
                <a:latin typeface="American Typewriter"/>
                <a:cs typeface="American Typewriter"/>
              </a:rPr>
              <a:t>y Michael Brownlee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Picture 3" descr="Screen Shot 2017-06-04 at 5.24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0" y="2553385"/>
            <a:ext cx="5324883" cy="3944913"/>
          </a:xfrm>
          <a:prstGeom prst="rect">
            <a:avLst/>
          </a:prstGeom>
        </p:spPr>
      </p:pic>
      <p:pic>
        <p:nvPicPr>
          <p:cNvPr id="5" name="Picture 4" descr="97816231700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59" y="1348496"/>
            <a:ext cx="2756034" cy="413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3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13" y="79468"/>
            <a:ext cx="6674771" cy="1417638"/>
          </a:xfrm>
        </p:spPr>
        <p:txBody>
          <a:bodyPr/>
          <a:lstStyle/>
          <a:p>
            <a:pPr algn="r"/>
            <a:r>
              <a:rPr lang="en-US" dirty="0" smtClean="0"/>
              <a:t>SSS: OFM Farms </a:t>
            </a:r>
            <a:br>
              <a:rPr lang="en-US" dirty="0" smtClean="0"/>
            </a:br>
            <a:r>
              <a:rPr lang="en-US" dirty="0" smtClean="0"/>
              <a:t>and Restaurants</a:t>
            </a:r>
            <a:endParaRPr lang="en-US" dirty="0"/>
          </a:p>
        </p:txBody>
      </p:sp>
      <p:pic>
        <p:nvPicPr>
          <p:cNvPr id="5" name="Picture 4" descr="Screen Shot 2017-06-04 at 5.32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19" y="2080535"/>
            <a:ext cx="5775515" cy="4107032"/>
          </a:xfrm>
          <a:prstGeom prst="rect">
            <a:avLst/>
          </a:prstGeom>
        </p:spPr>
      </p:pic>
      <p:pic>
        <p:nvPicPr>
          <p:cNvPr id="6" name="Picture 5" descr="18579675_439390499760176_9118309659256553472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4" y="187549"/>
            <a:ext cx="2960276" cy="296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8581327_113533459166862_4007535315613908992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2" y="3763852"/>
            <a:ext cx="2959048" cy="2959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19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6-05 at 2.2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19" y="1497106"/>
            <a:ext cx="2496275" cy="2491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7-06-05 at 2.26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1" y="3391003"/>
            <a:ext cx="2372178" cy="2367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SSS: Community Garden Resolution</a:t>
            </a:r>
            <a:endParaRPr lang="en-US" dirty="0"/>
          </a:p>
        </p:txBody>
      </p:sp>
      <p:pic>
        <p:nvPicPr>
          <p:cNvPr id="4" name="Picture 3" descr="Screen Shot 2017-06-05 at 2.24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47" y="1810335"/>
            <a:ext cx="5201905" cy="3714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0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840" y="408874"/>
            <a:ext cx="7958354" cy="1026758"/>
          </a:xfrm>
        </p:spPr>
        <p:txBody>
          <a:bodyPr/>
          <a:lstStyle/>
          <a:p>
            <a:pPr algn="l"/>
            <a:r>
              <a:rPr lang="en-US" dirty="0" smtClean="0"/>
              <a:t>SSFSN: </a:t>
            </a:r>
            <a:br>
              <a:rPr lang="en-US" dirty="0" smtClean="0"/>
            </a:br>
            <a:r>
              <a:rPr lang="en-US" dirty="0" smtClean="0"/>
              <a:t>Food Summit</a:t>
            </a:r>
            <a:endParaRPr lang="en-US" dirty="0"/>
          </a:p>
        </p:txBody>
      </p:sp>
      <p:pic>
        <p:nvPicPr>
          <p:cNvPr id="4" name="Picture 3" descr="Screen Shot 2017-06-04 at 5.45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6" y="408874"/>
            <a:ext cx="4526834" cy="3585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7-06-04 at 5.49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188" y="2325668"/>
            <a:ext cx="4445329" cy="3337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7256" y="4946972"/>
            <a:ext cx="5458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SSFSN: </a:t>
            </a:r>
            <a:br>
              <a:rPr lang="en-US" sz="4800" dirty="0">
                <a:solidFill>
                  <a:schemeClr val="bg1"/>
                </a:solidFill>
                <a:latin typeface="+mj-lt"/>
              </a:rPr>
            </a:br>
            <a:r>
              <a:rPr lang="en-US" sz="4800" dirty="0" smtClean="0">
                <a:solidFill>
                  <a:schemeClr val="bg1"/>
                </a:solidFill>
                <a:latin typeface="+mj-lt"/>
              </a:rPr>
              <a:t>Food Campaign</a:t>
            </a:r>
            <a:endParaRPr lang="en-US" sz="4800" dirty="0">
              <a:latin typeface="+mj-lt"/>
            </a:endParaRPr>
          </a:p>
        </p:txBody>
      </p:sp>
      <p:pic>
        <p:nvPicPr>
          <p:cNvPr id="7" name="Picture 6" descr="southsoundfoodsystemnetwork_logo-300x3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40" y="3769272"/>
            <a:ext cx="1513127" cy="1513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980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77" y="469665"/>
            <a:ext cx="2977549" cy="1417638"/>
          </a:xfrm>
        </p:spPr>
        <p:txBody>
          <a:bodyPr/>
          <a:lstStyle/>
          <a:p>
            <a:pPr algn="l"/>
            <a:r>
              <a:rPr lang="en-US" dirty="0" smtClean="0"/>
              <a:t>Seminar</a:t>
            </a:r>
            <a:endParaRPr lang="en-US" dirty="0"/>
          </a:p>
        </p:txBody>
      </p:sp>
      <p:pic>
        <p:nvPicPr>
          <p:cNvPr id="4" name="Picture 3" descr="1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4" y="2527573"/>
            <a:ext cx="3783259" cy="3398237"/>
          </a:xfrm>
          <a:prstGeom prst="rect">
            <a:avLst/>
          </a:prstGeom>
        </p:spPr>
      </p:pic>
      <p:pic>
        <p:nvPicPr>
          <p:cNvPr id="5" name="Picture 4" descr="Screen Shot 2017-06-04 at 5.55.3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t="-1887" r="11318"/>
          <a:stretch/>
        </p:blipFill>
        <p:spPr>
          <a:xfrm>
            <a:off x="3309326" y="189140"/>
            <a:ext cx="5554309" cy="5187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385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4285" y="4496176"/>
            <a:ext cx="7612063" cy="14176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Tasting Labs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unnamed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27" y="476506"/>
            <a:ext cx="3749017" cy="4998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7-06-04 at 6.02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r="8007"/>
          <a:stretch/>
        </p:blipFill>
        <p:spPr>
          <a:xfrm>
            <a:off x="98422" y="206306"/>
            <a:ext cx="4881078" cy="446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686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Gallery: </a:t>
            </a:r>
            <a:r>
              <a:rPr lang="en-US" dirty="0" err="1" smtClean="0"/>
              <a:t>Instagram</a:t>
            </a:r>
            <a:endParaRPr lang="en-US" dirty="0"/>
          </a:p>
        </p:txBody>
      </p:sp>
      <p:pic>
        <p:nvPicPr>
          <p:cNvPr id="4" name="Picture 3" descr="Screen Shot 2017-06-05 at 2.29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0" y="1456576"/>
            <a:ext cx="2565139" cy="3304877"/>
          </a:xfrm>
          <a:prstGeom prst="rect">
            <a:avLst/>
          </a:prstGeom>
        </p:spPr>
      </p:pic>
      <p:pic>
        <p:nvPicPr>
          <p:cNvPr id="5" name="Picture 4" descr="Screen Shot 2017-06-05 at 2.29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20" y="1456576"/>
            <a:ext cx="2901624" cy="3969373"/>
          </a:xfrm>
          <a:prstGeom prst="rect">
            <a:avLst/>
          </a:prstGeom>
        </p:spPr>
      </p:pic>
      <p:pic>
        <p:nvPicPr>
          <p:cNvPr id="6" name="Picture 5" descr="Screen Shot 2017-06-05 at 2.29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65" y="2750759"/>
            <a:ext cx="2704399" cy="367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3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1297</TotalTime>
  <Words>82</Words>
  <Application>Microsoft Macintosh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Habitat</vt:lpstr>
      <vt:lpstr>Localizing Olympia’s Food System</vt:lpstr>
      <vt:lpstr>Original ILC</vt:lpstr>
      <vt:lpstr>The Local Food Revolution</vt:lpstr>
      <vt:lpstr>SSS: OFM Farms  and Restaurants</vt:lpstr>
      <vt:lpstr>SSS: Community Garden Resolution</vt:lpstr>
      <vt:lpstr>SSFSN:  Food Summit</vt:lpstr>
      <vt:lpstr>Seminar</vt:lpstr>
      <vt:lpstr>Tasting Labs</vt:lpstr>
      <vt:lpstr>Image Gallery: Instagram</vt:lpstr>
      <vt:lpstr>Bibliography</vt:lpstr>
      <vt:lpstr>ILC: Transformed</vt:lpstr>
      <vt:lpstr>Photo Citations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Localizing Olympia’s Food System</dc:title>
  <dc:creator>Natasha Bynum</dc:creator>
  <cp:lastModifiedBy>Natasha Bynum</cp:lastModifiedBy>
  <cp:revision>9</cp:revision>
  <dcterms:created xsi:type="dcterms:W3CDTF">2017-06-04T23:55:28Z</dcterms:created>
  <dcterms:modified xsi:type="dcterms:W3CDTF">2017-06-05T21:33:00Z</dcterms:modified>
</cp:coreProperties>
</file>