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59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15A0-3F55-B64F-B7D2-62D91AEDAFD3}" type="datetimeFigureOut">
              <a:rPr lang="en-US" smtClean="0"/>
              <a:pPr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280B-BBE7-4C48-B7A4-E65E85B15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lysianbrewing/?hl=en" TargetMode="External"/><Relationship Id="rId4" Type="http://schemas.openxmlformats.org/officeDocument/2006/relationships/hyperlink" Target="https://www.instagram.com/pfriembeer/?hl=e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stagram.com/allagashbrewing/?hl=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brotherbarrel/" TargetMode="External"/><Relationship Id="rId4" Type="http://schemas.openxmlformats.org/officeDocument/2006/relationships/hyperlink" Target="https://twitter.com/elliottbay_beer" TargetMode="External"/><Relationship Id="rId5" Type="http://schemas.openxmlformats.org/officeDocument/2006/relationships/hyperlink" Target="https://twitter.com/brotherbarrel" TargetMode="External"/><Relationship Id="rId6" Type="http://schemas.openxmlformats.org/officeDocument/2006/relationships/hyperlink" Target="https://www.facebook.com/ElliottBayBrewingCompany/" TargetMode="External"/><Relationship Id="rId7" Type="http://schemas.openxmlformats.org/officeDocument/2006/relationships/hyperlink" Target="https://www.facebook.com/BrotherBarre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stagram.com/elliottbaybrewingc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Internship with Elliott Bay Brewing Company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Media Marketing Manager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Aged Invitational</a:t>
            </a:r>
            <a:endParaRPr lang="en-US" dirty="0"/>
          </a:p>
        </p:txBody>
      </p:sp>
      <p:pic>
        <p:nvPicPr>
          <p:cNvPr id="4" name="Content Placeholder 3" descr="Screen Shot 2018-12-04 at 5.13.1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111" r="-5111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 Project</a:t>
            </a:r>
            <a:endParaRPr lang="en-US" dirty="0"/>
          </a:p>
        </p:txBody>
      </p:sp>
      <p:pic>
        <p:nvPicPr>
          <p:cNvPr id="4" name="Content Placeholder 3" descr="Screen Shot 2018-12-04 at 5.13.2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502" r="-6502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Elysian Pumpkin Beer Fest</a:t>
            </a:r>
            <a:endParaRPr lang="en-US" dirty="0"/>
          </a:p>
        </p:txBody>
      </p:sp>
      <p:pic>
        <p:nvPicPr>
          <p:cNvPr id="4" name="Content Placeholder 3" descr="Screen Shot 2018-12-04 at 5.13.4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463" r="-38463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 Day</a:t>
            </a:r>
            <a:endParaRPr lang="en-US" dirty="0"/>
          </a:p>
        </p:txBody>
      </p:sp>
      <p:pic>
        <p:nvPicPr>
          <p:cNvPr id="4" name="Content Placeholder 3" descr="Screen Shot 2018-12-04 at 5.13.5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846" r="-2884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and edit photos</a:t>
            </a:r>
          </a:p>
          <a:p>
            <a:r>
              <a:rPr lang="en-US" dirty="0" smtClean="0"/>
              <a:t>Post content across socials</a:t>
            </a:r>
          </a:p>
          <a:p>
            <a:r>
              <a:rPr lang="en-US" dirty="0" smtClean="0"/>
              <a:t>Employee Spotlights</a:t>
            </a:r>
          </a:p>
          <a:p>
            <a:r>
              <a:rPr lang="en-US" dirty="0" smtClean="0"/>
              <a:t>Market analysis</a:t>
            </a:r>
          </a:p>
          <a:p>
            <a:pPr lvl="1"/>
            <a:r>
              <a:rPr lang="en-US" dirty="0" err="1" smtClean="0"/>
              <a:t>Hashtag</a:t>
            </a:r>
            <a:r>
              <a:rPr lang="en-US" dirty="0" smtClean="0"/>
              <a:t> optimization</a:t>
            </a:r>
          </a:p>
          <a:p>
            <a:pPr lvl="1"/>
            <a:r>
              <a:rPr lang="en-US" dirty="0" smtClean="0"/>
              <a:t>Research, strategy development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ttending &amp; photographing events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Travelling to each location to shoot</a:t>
            </a:r>
          </a:p>
          <a:p>
            <a:r>
              <a:rPr lang="en-US" dirty="0" smtClean="0"/>
              <a:t>Interviewing employees</a:t>
            </a:r>
          </a:p>
          <a:p>
            <a:r>
              <a:rPr lang="en-US" dirty="0" smtClean="0"/>
              <a:t>Special events</a:t>
            </a:r>
          </a:p>
          <a:p>
            <a:r>
              <a:rPr lang="en-US" dirty="0" smtClean="0"/>
              <a:t>Editing photos at coffee shops, at the brewpubs, or at home</a:t>
            </a:r>
          </a:p>
          <a:p>
            <a:r>
              <a:rPr lang="en-US" dirty="0" smtClean="0"/>
              <a:t>Posting to all socials at least once a day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what content and frequency of posts similar businesses were successful in doing, in order to develop a strategy to implement based on best practices. </a:t>
            </a:r>
          </a:p>
          <a:p>
            <a:pPr lvl="1"/>
            <a:r>
              <a:rPr lang="en-US" dirty="0" smtClean="0"/>
              <a:t>Forbes</a:t>
            </a:r>
          </a:p>
          <a:p>
            <a:pPr lvl="1"/>
            <a:r>
              <a:rPr lang="en-US" dirty="0" smtClean="0"/>
              <a:t>Sprout Social</a:t>
            </a:r>
          </a:p>
          <a:p>
            <a:pPr lvl="1"/>
            <a:r>
              <a:rPr lang="en-US" dirty="0" err="1" smtClean="0"/>
              <a:t>Beerlatta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https://www.instagram.com/allagashbrewing/?hl=en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https://www.instagram.com/elysianbrewing/?hl=en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https://www.instagram.com/pfriembeer/?hl=en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fresh, new, interesting content for Elliott Bay Brewing Company’s social media outlets (majority of my internship)</a:t>
            </a:r>
          </a:p>
          <a:p>
            <a:pPr lvl="1"/>
            <a:r>
              <a:rPr lang="en-US" dirty="0" smtClean="0"/>
              <a:t>Photography </a:t>
            </a:r>
          </a:p>
          <a:p>
            <a:pPr lvl="2"/>
            <a:r>
              <a:rPr lang="en-US" dirty="0" smtClean="0"/>
              <a:t>my camera (canon rebel t6)</a:t>
            </a:r>
          </a:p>
          <a:p>
            <a:pPr lvl="2"/>
            <a:r>
              <a:rPr lang="en-US" dirty="0" smtClean="0"/>
              <a:t>YouTube</a:t>
            </a:r>
          </a:p>
          <a:p>
            <a:pPr lvl="2"/>
            <a:r>
              <a:rPr lang="en-US" dirty="0" smtClean="0"/>
              <a:t>Photoshop</a:t>
            </a:r>
          </a:p>
          <a:p>
            <a:pPr lvl="1"/>
            <a:r>
              <a:rPr lang="en-US" dirty="0" smtClean="0"/>
              <a:t>Employee Spotlights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 3: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data through </a:t>
            </a:r>
            <a:r>
              <a:rPr lang="en-US" i="1" dirty="0" smtClean="0"/>
              <a:t>Social Report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What I’ve learned about the audience</a:t>
            </a:r>
          </a:p>
          <a:p>
            <a:pPr lvl="1"/>
            <a:r>
              <a:rPr lang="en-US" dirty="0" smtClean="0"/>
              <a:t>What posts perform the best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 Beer Association Sustainability tool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I manage: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https://www.instagram.com/elliottbaybrewingco/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https://www.instagram.com/brotherbarrel/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https://twitter.com/elliottbay_beer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https://twitter.com/brotherbarrel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https://www.facebook.com/ElliottBayBrewingCompany/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https://www.facebook.com/BrotherBarrel/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Did Not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Independence, mentorship</a:t>
            </a:r>
          </a:p>
          <a:p>
            <a:r>
              <a:rPr lang="en-US" dirty="0" smtClean="0"/>
              <a:t>Time commitment (&amp; how it changed over time)</a:t>
            </a:r>
          </a:p>
          <a:p>
            <a:r>
              <a:rPr lang="en-US" dirty="0" smtClean="0"/>
              <a:t>Lifestyle change (love it!)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288</Words>
  <Application>Microsoft Macintosh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Internship with Elliott Bay Brewing Company</vt:lpstr>
      <vt:lpstr>Duties:</vt:lpstr>
      <vt:lpstr>Typical Week</vt:lpstr>
      <vt:lpstr>Objective 1:</vt:lpstr>
      <vt:lpstr>Objective 2:</vt:lpstr>
      <vt:lpstr>Objective 3:</vt:lpstr>
      <vt:lpstr>Objective Revisions</vt:lpstr>
      <vt:lpstr>Accounts I manage:</vt:lpstr>
      <vt:lpstr>Things I Did Not Expect</vt:lpstr>
      <vt:lpstr>Barrel Aged Invitational</vt:lpstr>
      <vt:lpstr>Fermentation Project</vt:lpstr>
      <vt:lpstr>Elysian Pumpkin Beer Fest</vt:lpstr>
      <vt:lpstr>Brew 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with Elliott Bay Brewing Company</dc:title>
  <dc:creator>Kai Eldridge</dc:creator>
  <cp:lastModifiedBy>Kai Eldridge</cp:lastModifiedBy>
  <cp:revision>8</cp:revision>
  <dcterms:created xsi:type="dcterms:W3CDTF">2018-12-05T00:56:26Z</dcterms:created>
  <dcterms:modified xsi:type="dcterms:W3CDTF">2018-12-05T01:22:39Z</dcterms:modified>
</cp:coreProperties>
</file>