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5" r:id="rId4"/>
    <p:sldId id="266" r:id="rId5"/>
    <p:sldId id="261" r:id="rId6"/>
    <p:sldId id="260" r:id="rId7"/>
    <p:sldId id="259" r:id="rId8"/>
    <p:sldId id="262" r:id="rId9"/>
    <p:sldId id="263" r:id="rId10"/>
    <p:sldId id="264" r:id="rId11"/>
    <p:sldId id="267" r:id="rId12"/>
    <p:sldId id="257" r:id="rId13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EF3CCFC6-BE3C-4674-B17B-48E191AAED4B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ED53BBDF-FE54-467D-93CA-71065E58F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394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1B0972FA-3FB5-4AC5-AC8E-D87C47DBD0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880E85B5-909D-4D5C-92CA-800B4F416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268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785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787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459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086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2665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3849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2768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155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555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642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549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E85B5-909D-4D5C-92CA-800B4F4160C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18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35D9A9-80A2-47DF-8960-69C67A9647A5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70D7C6-F276-4530-8ED7-A10B0A58B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stellar" pitchFamily="18" charset="0"/>
              </a:rPr>
              <a:t>The 6 </a:t>
            </a:r>
            <a:r>
              <a:rPr lang="en-US" dirty="0" err="1" smtClean="0">
                <a:latin typeface="Castellar" pitchFamily="18" charset="0"/>
              </a:rPr>
              <a:t>Olympias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1"/>
                </a:solidFill>
              </a:rPr>
              <a:t>Attitudes on Climate Change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latin typeface="Calibri" pitchFamily="34" charset="0"/>
              </a:rPr>
              <a:t>THE ALARMED GROUP #2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19970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Presented By: </a:t>
            </a:r>
          </a:p>
          <a:p>
            <a:pPr algn="ctr">
              <a:lnSpc>
                <a:spcPct val="170000"/>
              </a:lnSpc>
            </a:pPr>
            <a:r>
              <a:rPr lang="en-US" dirty="0"/>
              <a:t>Brittany </a:t>
            </a:r>
            <a:r>
              <a:rPr lang="en-US" dirty="0" smtClean="0"/>
              <a:t>Gallagher, </a:t>
            </a:r>
            <a:r>
              <a:rPr lang="en-US" dirty="0"/>
              <a:t>Robyn </a:t>
            </a:r>
            <a:r>
              <a:rPr lang="en-US" dirty="0" err="1" smtClean="0"/>
              <a:t>Andrusyszyn</a:t>
            </a:r>
            <a:r>
              <a:rPr lang="en-US" dirty="0" smtClean="0"/>
              <a:t>, Otis Bush, Josiah </a:t>
            </a:r>
            <a:r>
              <a:rPr lang="en-US" dirty="0" err="1" smtClean="0"/>
              <a:t>Narog</a:t>
            </a:r>
            <a:r>
              <a:rPr lang="en-US" dirty="0" smtClean="0"/>
              <a:t>, </a:t>
            </a:r>
            <a:endParaRPr lang="en-US" dirty="0" smtClean="0"/>
          </a:p>
          <a:p>
            <a:pPr algn="ctr">
              <a:lnSpc>
                <a:spcPct val="170000"/>
              </a:lnSpc>
            </a:pPr>
            <a:r>
              <a:rPr lang="en-US" dirty="0" smtClean="0"/>
              <a:t>Caitlin </a:t>
            </a:r>
            <a:r>
              <a:rPr lang="en-US" dirty="0" smtClean="0"/>
              <a:t>Roberts,  Joseph Perez, and Floyd </a:t>
            </a:r>
            <a:r>
              <a:rPr lang="en-US" dirty="0" err="1" smtClean="0"/>
              <a:t>Beaman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Conclusions 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Overall, there is strong trust in science and a distrust in mainstream media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Great concern about the local and global changes to occur in the future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All desired more accessible information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Although Alarmed, they were still misinformed in areas</a:t>
            </a:r>
          </a:p>
          <a:p>
            <a:pPr marL="109728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What would be the best mode of spreading information about climate change, besides mainstream media?</a:t>
            </a: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what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ways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could we get more people to think about climate change?</a:t>
            </a: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How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might an early education on climate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change/science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affect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that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person’s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views as they get older?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Future 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Work </a:t>
            </a:r>
          </a:p>
        </p:txBody>
      </p:sp>
    </p:spTree>
    <p:extLst>
      <p:ext uri="{BB962C8B-B14F-4D97-AF65-F5344CB8AC3E}">
        <p14:creationId xmlns:p14="http://schemas.microsoft.com/office/powerpoint/2010/main" xmlns="" val="308280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0" y="1828800"/>
            <a:ext cx="8382000" cy="3124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50000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?</a:t>
            </a:r>
            <a:endParaRPr lang="en-US" sz="50000" dirty="0">
              <a:solidFill>
                <a:schemeClr val="bg2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631" y="3234898"/>
            <a:ext cx="8229600" cy="1143000"/>
          </a:xfrm>
        </p:spPr>
        <p:txBody>
          <a:bodyPr/>
          <a:lstStyle/>
          <a:p>
            <a:r>
              <a:rPr lang="en-US" dirty="0" smtClean="0"/>
              <a:t>Questions????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3962400"/>
            <a:ext cx="32704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Questions????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43400" y="52578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5400" dirty="0" smtClean="0">
                <a:latin typeface="AR BLANCA" pitchFamily="2" charset="0"/>
              </a:rPr>
              <a:t>Questions????</a:t>
            </a:r>
            <a:endParaRPr lang="en-US" sz="5400" dirty="0">
              <a:latin typeface="AR BLANCA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38400" y="2185182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Castellar" pitchFamily="18" charset="0"/>
              </a:rPr>
              <a:t>Questions????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Castellar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11034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6600" dirty="0" smtClean="0">
                <a:solidFill>
                  <a:schemeClr val="bg2">
                    <a:lumMod val="25000"/>
                  </a:schemeClr>
                </a:solidFill>
                <a:latin typeface="AR CHRISTY" pitchFamily="2" charset="0"/>
              </a:rPr>
              <a:t>Questions????</a:t>
            </a:r>
            <a:endParaRPr lang="en-US" sz="6600" dirty="0">
              <a:solidFill>
                <a:schemeClr val="bg2">
                  <a:lumMod val="25000"/>
                </a:schemeClr>
              </a:solidFill>
              <a:latin typeface="AR CHRIST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Introductions 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9946" y="1295400"/>
            <a:ext cx="8229600" cy="45259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Alarmed #2: Alarmed and vexatious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Methodology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Group Effort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Keywords and Themes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Two matrices: media, levels of understanding of common themes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Two lists: misconceptions and surprising outcomes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Conclusion and Future work</a:t>
            </a:r>
          </a:p>
          <a:p>
            <a:endParaRPr lang="en-US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Refined Key Words 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Climate Change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Media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Information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Communities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Change (non-climate change)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Education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Nature 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larmed 2 wordl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76" b="2327"/>
          <a:stretch>
            <a:fillRect/>
          </a:stretch>
        </p:blipFill>
        <p:spPr bwMode="auto">
          <a:xfrm>
            <a:off x="533400" y="1295400"/>
            <a:ext cx="7792484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alarmed 2 keyword ch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54446"/>
            <a:ext cx="5103271" cy="5486564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Our “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Wordle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” of Key Words 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69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Refined Themes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591403" y="1371600"/>
            <a:ext cx="8229600" cy="45259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5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Distrust in Mainstream Media </a:t>
            </a:r>
          </a:p>
          <a:p>
            <a:pPr>
              <a:lnSpc>
                <a:spcPct val="125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High trust in science</a:t>
            </a:r>
          </a:p>
          <a:p>
            <a:pPr>
              <a:lnSpc>
                <a:spcPct val="125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More scientific information needs to be readily available  </a:t>
            </a:r>
          </a:p>
          <a:p>
            <a:pPr>
              <a:lnSpc>
                <a:spcPct val="125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Worried about future global and local changes</a:t>
            </a:r>
          </a:p>
          <a:p>
            <a:pPr>
              <a:lnSpc>
                <a:spcPct val="125000"/>
              </a:lnSpc>
              <a:buFont typeface="Wingdings 3" pitchFamily="18" charset="2"/>
              <a:buNone/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6097213"/>
              </p:ext>
            </p:extLst>
          </p:nvPr>
        </p:nvGraphicFramePr>
        <p:xfrm>
          <a:off x="533400" y="1447800"/>
          <a:ext cx="82296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Trusted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Least</a:t>
                      </a:r>
                      <a:r>
                        <a:rPr lang="en-US" baseline="0" dirty="0" smtClean="0"/>
                        <a:t> Mentioned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MSNBC </a:t>
                      </a:r>
                      <a:r>
                        <a:rPr lang="en-US" dirty="0" smtClean="0"/>
                        <a:t>(1)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CNN (1)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Government </a:t>
                      </a:r>
                      <a:r>
                        <a:rPr lang="en-US" dirty="0" smtClean="0"/>
                        <a:t>(2)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Friends &amp; Family (2)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Huffington Post (1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California (1)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Newspapers (1)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Cell Phone</a:t>
                      </a:r>
                      <a:r>
                        <a:rPr lang="en-US" baseline="0" dirty="0" smtClean="0"/>
                        <a:t> Alerts (1)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baseline="0" dirty="0" smtClean="0"/>
                        <a:t>Internet (1)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Friends </a:t>
                      </a:r>
                      <a:r>
                        <a:rPr lang="en-US" dirty="0" smtClean="0"/>
                        <a:t>&amp; Family</a:t>
                      </a:r>
                      <a:r>
                        <a:rPr lang="en-US" baseline="0" dirty="0" smtClean="0"/>
                        <a:t> (2)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baseline="0" dirty="0" smtClean="0"/>
                        <a:t>Corporations (1)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Most Mentioned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Internet (5)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Science (5)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NPR (3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Newspapers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Television (6)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Fox News (3)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Matrix #1- The Media  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Matrix #2 – Common Themes 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19845210"/>
              </p:ext>
            </p:extLst>
          </p:nvPr>
        </p:nvGraphicFramePr>
        <p:xfrm>
          <a:off x="1143000" y="1828800"/>
          <a:ext cx="6858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068"/>
                <a:gridCol w="1792432"/>
                <a:gridCol w="1714500"/>
              </a:tblGrid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Deep</a:t>
                      </a:r>
                      <a:endParaRPr lang="en-US" dirty="0"/>
                    </a:p>
                  </a:txBody>
                  <a:tcPr/>
                </a:tc>
              </a:tr>
              <a:tr h="603738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 of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677008">
                <a:tc>
                  <a:txBody>
                    <a:bodyPr/>
                    <a:lstStyle/>
                    <a:p>
                      <a:r>
                        <a:rPr lang="en-US" dirty="0" smtClean="0"/>
                        <a:t>Causes of</a:t>
                      </a:r>
                      <a:r>
                        <a:rPr lang="en-US" baseline="0" dirty="0" smtClean="0"/>
                        <a:t> Climate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77008">
                <a:tc>
                  <a:txBody>
                    <a:bodyPr/>
                    <a:lstStyle/>
                    <a:p>
                      <a:r>
                        <a:rPr lang="en-US" dirty="0" smtClean="0"/>
                        <a:t>Impacts of Climate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703384">
                <a:tc>
                  <a:txBody>
                    <a:bodyPr/>
                    <a:lstStyle/>
                    <a:p>
                      <a:r>
                        <a:rPr lang="en-US" dirty="0" smtClean="0"/>
                        <a:t>Mitigation 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Weather as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climate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Smog (and all pollution) is the outcome of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climate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hange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Ozone depletion as a result of climate change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Misconceptions 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Discussion on Religion</a:t>
            </a: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“Inconvenient truths”</a:t>
            </a: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Positive outcomes (restoration, wetland mitigation)</a:t>
            </a: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Some were pro-policy and some were anti-policy</a:t>
            </a: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Surprised at how many “alarmed” were misinformed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Surprising Outcomes 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</TotalTime>
  <Words>403</Words>
  <Application>Microsoft Office PowerPoint</Application>
  <PresentationFormat>On-screen Show (4:3)</PresentationFormat>
  <Paragraphs>113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The 6 Olympias Attitudes on Climate Change THE ALARMED GROUP #2</vt:lpstr>
      <vt:lpstr>Introductions </vt:lpstr>
      <vt:lpstr>Refined Key Words </vt:lpstr>
      <vt:lpstr>Our “Wordle” of Key Words </vt:lpstr>
      <vt:lpstr>Refined Themes </vt:lpstr>
      <vt:lpstr>Matrix #1- The Media  </vt:lpstr>
      <vt:lpstr>Matrix #2 – Common Themes </vt:lpstr>
      <vt:lpstr>Misconceptions </vt:lpstr>
      <vt:lpstr>Surprising Outcomes </vt:lpstr>
      <vt:lpstr>Conclusions </vt:lpstr>
      <vt:lpstr>Future Work </vt:lpstr>
      <vt:lpstr>Questions????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</dc:creator>
  <cp:lastModifiedBy>Joseph</cp:lastModifiedBy>
  <cp:revision>29</cp:revision>
  <cp:lastPrinted>2011-12-06T05:11:08Z</cp:lastPrinted>
  <dcterms:created xsi:type="dcterms:W3CDTF">2011-12-02T00:14:20Z</dcterms:created>
  <dcterms:modified xsi:type="dcterms:W3CDTF">2011-12-07T01:33:35Z</dcterms:modified>
</cp:coreProperties>
</file>