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71" r:id="rId1"/>
  </p:sldMasterIdLst>
  <p:notesMasterIdLst>
    <p:notesMasterId r:id="rId16"/>
  </p:notesMasterIdLst>
  <p:sldIdLst>
    <p:sldId id="256" r:id="rId2"/>
    <p:sldId id="257" r:id="rId3"/>
    <p:sldId id="258" r:id="rId4"/>
    <p:sldId id="266" r:id="rId5"/>
    <p:sldId id="265" r:id="rId6"/>
    <p:sldId id="267" r:id="rId7"/>
    <p:sldId id="259" r:id="rId8"/>
    <p:sldId id="263" r:id="rId9"/>
    <p:sldId id="268" r:id="rId10"/>
    <p:sldId id="264" r:id="rId11"/>
    <p:sldId id="260" r:id="rId12"/>
    <p:sldId id="261" r:id="rId13"/>
    <p:sldId id="262" r:id="rId14"/>
    <p:sldId id="269" r:id="rId15"/>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ＭＳ Ｐゴシック" pitchFamily="34" charset="-128"/>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ＭＳ Ｐゴシック" pitchFamily="34" charset="-128"/>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ＭＳ Ｐゴシック" pitchFamily="34" charset="-128"/>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ＭＳ Ｐゴシック" pitchFamily="34" charset="-128"/>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924" y="-90"/>
      </p:cViewPr>
      <p:guideLst>
        <p:guide orient="horz" pos="2160"/>
        <p:guide pos="2880"/>
      </p:guideLst>
    </p:cSldViewPr>
  </p:slideViewPr>
  <p:outlineViewPr>
    <p:cViewPr varScale="1">
      <p:scale>
        <a:sx n="170" d="200"/>
        <a:sy n="170" d="200"/>
      </p:scale>
      <p:origin x="32" y="73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endParaRPr lang="en-US" noProof="0" smtClean="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nSpc>
                <a:spcPct val="95000"/>
              </a:lnSpc>
              <a:buFont typeface="Times New Roman" charset="0"/>
              <a:buNone/>
              <a:tabLst>
                <a:tab pos="723900" algn="l"/>
                <a:tab pos="1447800" algn="l"/>
                <a:tab pos="2171700" algn="l"/>
                <a:tab pos="2895600" algn="l"/>
              </a:tabLst>
              <a:defRPr sz="1400">
                <a:solidFill>
                  <a:srgbClr val="000000"/>
                </a:solidFill>
                <a:latin typeface="Times New Roman" charset="0"/>
                <a:ea typeface="ＭＳ Ｐゴシック" charset="0"/>
                <a:cs typeface="Arial Unicode MS" charset="0"/>
              </a:defRPr>
            </a:lvl1pPr>
          </a:lstStyle>
          <a:p>
            <a:pPr>
              <a:defRPr/>
            </a:pPr>
            <a:endParaRPr lang="es-E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a:lnSpc>
                <a:spcPct val="95000"/>
              </a:lnSpc>
              <a:buFont typeface="Times New Roman" charset="0"/>
              <a:buNone/>
              <a:tabLst>
                <a:tab pos="723900" algn="l"/>
                <a:tab pos="1447800" algn="l"/>
                <a:tab pos="2171700" algn="l"/>
                <a:tab pos="2895600" algn="l"/>
              </a:tabLst>
              <a:defRPr sz="1400">
                <a:solidFill>
                  <a:srgbClr val="000000"/>
                </a:solidFill>
                <a:latin typeface="Times New Roman" charset="0"/>
                <a:ea typeface="ＭＳ Ｐゴシック" charset="0"/>
                <a:cs typeface="Arial Unicode MS" charset="0"/>
              </a:defRPr>
            </a:lvl1pPr>
          </a:lstStyle>
          <a:p>
            <a:pPr>
              <a:defRPr/>
            </a:pPr>
            <a:endParaRPr lang="es-E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lvl1pPr>
              <a:lnSpc>
                <a:spcPct val="95000"/>
              </a:lnSpc>
              <a:buFont typeface="Times New Roman" charset="0"/>
              <a:buNone/>
              <a:tabLst>
                <a:tab pos="723900" algn="l"/>
                <a:tab pos="1447800" algn="l"/>
                <a:tab pos="2171700" algn="l"/>
                <a:tab pos="2895600" algn="l"/>
              </a:tabLst>
              <a:defRPr sz="1400">
                <a:solidFill>
                  <a:srgbClr val="000000"/>
                </a:solidFill>
                <a:latin typeface="Times New Roman" charset="0"/>
                <a:ea typeface="ＭＳ Ｐゴシック" charset="0"/>
                <a:cs typeface="Arial Unicode MS" charset="0"/>
              </a:defRPr>
            </a:lvl1pPr>
          </a:lstStyle>
          <a:p>
            <a:pPr>
              <a:defRPr/>
            </a:pPr>
            <a:endParaRPr lang="es-E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8" charset="0"/>
              </a:defRPr>
            </a:lvl1pPr>
          </a:lstStyle>
          <a:p>
            <a:fld id="{D9372641-422A-41C1-A207-568D26370CCA}" type="slidenum">
              <a:rPr lang="es-ES"/>
              <a:pPr/>
              <a:t>‹#›</a:t>
            </a:fld>
            <a:endParaRPr lang="es-E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Slide Number Placeholder 6"/>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774A6A56-547D-4C74-A061-4C3231678F9C}" type="slidenum">
              <a:rPr lang="es-ES"/>
              <a:pPr/>
              <a:t>1</a:t>
            </a:fld>
            <a:endParaRPr lang="es-ES"/>
          </a:p>
        </p:txBody>
      </p:sp>
      <p:sp>
        <p:nvSpPr>
          <p:cNvPr id="6145" name="Text Box 1"/>
          <p:cNvSpPr>
            <a:spLocks noGrp="1" noRot="1" noChangeAspect="1" noChangeArrowheads="1"/>
          </p:cNvSpPr>
          <p:nvPr>
            <p:ph type="sldImg"/>
          </p:nvPr>
        </p:nvSpPr>
        <p:spPr>
          <a:xfrm>
            <a:off x="1106488" y="812800"/>
            <a:ext cx="5345112" cy="4008438"/>
          </a:xfrm>
          <a:solidFill>
            <a:srgbClr val="FFFFFF"/>
          </a:solidFill>
          <a:ln>
            <a:solidFill>
              <a:srgbClr val="000000"/>
            </a:solidFill>
            <a:miter lim="800000"/>
            <a:headEnd/>
            <a:tailEnd/>
          </a:ln>
        </p:spPr>
      </p:sp>
      <p:sp>
        <p:nvSpPr>
          <p:cNvPr id="6146" name="Text Box 2"/>
          <p:cNvSpPr>
            <a:spLocks noGrp="1" noChangeArrowheads="1"/>
          </p:cNvSpPr>
          <p:nvPr>
            <p:ph type="body" idx="1"/>
          </p:nvPr>
        </p:nvSpPr>
        <p:spPr>
          <a:xfrm>
            <a:off x="755650" y="5078413"/>
            <a:ext cx="6048375" cy="4811712"/>
          </a:xfrm>
          <a:noFill/>
        </p:spPr>
        <p:txBody>
          <a:bodyPr wrap="none" anchor="ctr"/>
          <a:lstStyle/>
          <a:p>
            <a:pPr>
              <a:buFont typeface="Times New Roman" charset="0"/>
              <a:buNone/>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Slide Number Placeholder 6"/>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6C712F7-B968-4602-AEC9-5D587C6DF199}" type="slidenum">
              <a:rPr lang="es-ES"/>
              <a:pPr/>
              <a:t>2</a:t>
            </a:fld>
            <a:endParaRPr lang="es-ES"/>
          </a:p>
        </p:txBody>
      </p:sp>
      <p:sp>
        <p:nvSpPr>
          <p:cNvPr id="7169" name="Text Box 1"/>
          <p:cNvSpPr>
            <a:spLocks noGrp="1" noRot="1" noChangeAspect="1" noChangeArrowheads="1"/>
          </p:cNvSpPr>
          <p:nvPr>
            <p:ph type="sldImg"/>
          </p:nvPr>
        </p:nvSpPr>
        <p:spPr>
          <a:xfrm>
            <a:off x="1106488" y="812800"/>
            <a:ext cx="5345112" cy="4008438"/>
          </a:xfrm>
          <a:solidFill>
            <a:srgbClr val="FFFFFF"/>
          </a:solidFill>
          <a:ln>
            <a:solidFill>
              <a:srgbClr val="000000"/>
            </a:solidFill>
            <a:miter lim="800000"/>
            <a:headEnd/>
            <a:tailEnd/>
          </a:ln>
        </p:spPr>
      </p:sp>
      <p:sp>
        <p:nvSpPr>
          <p:cNvPr id="7170" name="Text Box 2"/>
          <p:cNvSpPr>
            <a:spLocks noGrp="1" noChangeArrowheads="1"/>
          </p:cNvSpPr>
          <p:nvPr>
            <p:ph type="body" idx="1"/>
          </p:nvPr>
        </p:nvSpPr>
        <p:spPr>
          <a:xfrm>
            <a:off x="755650" y="5078413"/>
            <a:ext cx="6048375" cy="4811712"/>
          </a:xfrm>
          <a:noFill/>
        </p:spPr>
        <p:txBody>
          <a:bodyPr wrap="none" anchor="ctr"/>
          <a:lstStyle/>
          <a:p>
            <a:pPr>
              <a:buFont typeface="Times New Roman" charset="0"/>
              <a:buNone/>
              <a:defRPr/>
            </a:pPr>
            <a:endParaRPr lang="en-US"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Slide Number Placeholder 6"/>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046D90EC-8A13-4F5A-8E79-7167040F4904}" type="slidenum">
              <a:rPr lang="es-ES"/>
              <a:pPr/>
              <a:t>3</a:t>
            </a:fld>
            <a:endParaRPr lang="es-ES"/>
          </a:p>
        </p:txBody>
      </p:sp>
      <p:sp>
        <p:nvSpPr>
          <p:cNvPr id="8193" name="Text Box 1"/>
          <p:cNvSpPr>
            <a:spLocks noGrp="1" noRot="1" noChangeAspect="1" noChangeArrowheads="1"/>
          </p:cNvSpPr>
          <p:nvPr>
            <p:ph type="sldImg"/>
          </p:nvPr>
        </p:nvSpPr>
        <p:spPr>
          <a:xfrm>
            <a:off x="1106488" y="812800"/>
            <a:ext cx="5345112" cy="4008438"/>
          </a:xfrm>
          <a:solidFill>
            <a:srgbClr val="FFFFFF"/>
          </a:solidFill>
          <a:ln>
            <a:solidFill>
              <a:srgbClr val="000000"/>
            </a:solidFill>
            <a:miter lim="800000"/>
            <a:headEnd/>
            <a:tailEnd/>
          </a:ln>
        </p:spPr>
      </p:sp>
      <p:sp>
        <p:nvSpPr>
          <p:cNvPr id="8194" name="Text Box 2"/>
          <p:cNvSpPr>
            <a:spLocks noGrp="1" noChangeArrowheads="1"/>
          </p:cNvSpPr>
          <p:nvPr>
            <p:ph type="body" idx="1"/>
          </p:nvPr>
        </p:nvSpPr>
        <p:spPr>
          <a:xfrm>
            <a:off x="755650" y="5078413"/>
            <a:ext cx="6048375" cy="4811712"/>
          </a:xfrm>
          <a:noFill/>
        </p:spPr>
        <p:txBody>
          <a:bodyPr wrap="none" anchor="ctr"/>
          <a:lstStyle/>
          <a:p>
            <a:pPr>
              <a:buFont typeface="Times New Roman" charset="0"/>
              <a:buNone/>
              <a:defRPr/>
            </a:pPr>
            <a:endParaRPr lang="en-US"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fld id="{D9372641-422A-41C1-A207-568D26370CCA}"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Times New Roman" charset="0"/>
              <a:buNone/>
              <a:defRPr/>
            </a:pPr>
            <a:endParaRPr lang="en-US"/>
          </a:p>
        </p:txBody>
      </p:sp>
      <p:sp>
        <p:nvSpPr>
          <p:cNvPr id="4" name="Slide Number Placeholder 3"/>
          <p:cNvSpPr>
            <a:spLocks noGrp="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0E81EF8-247F-4465-B2AE-97678D155B74}" type="slidenum">
              <a:rPr lang="en-US"/>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Times New Roman" charset="0"/>
              <a:buNone/>
              <a:defRPr/>
            </a:pPr>
            <a:endParaRPr lang="en-US"/>
          </a:p>
        </p:txBody>
      </p:sp>
      <p:sp>
        <p:nvSpPr>
          <p:cNvPr id="4" name="Slide Number Placeholder 3"/>
          <p:cNvSpPr>
            <a:spLocks noGrp="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C5A85EE-D457-4F0F-84E8-DA4643CDE4FE}" type="slidenum">
              <a:rPr lang="en-US"/>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fld id="{D9372641-422A-41C1-A207-568D26370CCA}" type="slidenum">
              <a:rPr lang="es-ES" smtClean="0"/>
              <a:pPr/>
              <a:t>11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436151" y="3443852"/>
            <a:ext cx="7140443" cy="2109989"/>
          </a:xfrm>
        </p:spPr>
        <p:txBody>
          <a:bodyPr lIns="50397" tIns="0" rIns="50397" bIns="0" rtlCol="0" anchor="b">
            <a:noAutofit/>
          </a:bodyPr>
          <a:lstStyle>
            <a:lvl1pPr algn="l" defTabSz="1007943" rtl="0" eaLnBrk="1" latinLnBrk="0" hangingPunct="1">
              <a:lnSpc>
                <a:spcPts val="5512"/>
              </a:lnSpc>
              <a:spcBef>
                <a:spcPct val="0"/>
              </a:spcBef>
              <a:buNone/>
              <a:defRPr sz="51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436151" y="5574000"/>
            <a:ext cx="7140443" cy="1294215"/>
          </a:xfrm>
        </p:spPr>
        <p:txBody>
          <a:bodyPr tIns="0" rIns="50397" bIns="0" rtlCol="0">
            <a:normAutofit/>
          </a:bodyPr>
          <a:lstStyle>
            <a:lvl1pPr marL="0" indent="0" algn="l" defTabSz="1007943" rtl="0" eaLnBrk="1" latinLnBrk="0" hangingPunct="1">
              <a:lnSpc>
                <a:spcPts val="2866"/>
              </a:lnSpc>
              <a:spcBef>
                <a:spcPts val="0"/>
              </a:spcBef>
              <a:buSzPct val="90000"/>
              <a:buFontTx/>
              <a:buNone/>
              <a:defRPr sz="2400" kern="1200">
                <a:solidFill>
                  <a:schemeClr val="tx1"/>
                </a:solidFill>
                <a:latin typeface="+mn-lt"/>
                <a:ea typeface="+mn-ea"/>
                <a:cs typeface="+mn-cs"/>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03238" y="6945313"/>
            <a:ext cx="2187575" cy="301625"/>
          </a:xfrm>
        </p:spPr>
        <p:txBody>
          <a:bodyPr/>
          <a:lstStyle>
            <a:lvl1pPr marL="0" algn="l" defTabSz="1007943" rtl="0" eaLnBrk="1" latinLnBrk="0" hangingPunct="1">
              <a:defRPr sz="1200" kern="1200">
                <a:solidFill>
                  <a:schemeClr val="tx1"/>
                </a:solidFill>
                <a:latin typeface="Rockwell" pitchFamily="18" charset="0"/>
                <a:ea typeface="+mn-ea"/>
                <a:cs typeface="+mn-cs"/>
              </a:defRPr>
            </a:lvl1pPr>
          </a:lstStyle>
          <a:p>
            <a:pPr>
              <a:defRPr/>
            </a:pPr>
            <a:endParaRPr lang="es-ES"/>
          </a:p>
        </p:txBody>
      </p:sp>
      <p:sp>
        <p:nvSpPr>
          <p:cNvPr id="5" name="Footer Placeholder 4"/>
          <p:cNvSpPr>
            <a:spLocks noGrp="1"/>
          </p:cNvSpPr>
          <p:nvPr>
            <p:ph type="ftr" sz="quarter" idx="11"/>
          </p:nvPr>
        </p:nvSpPr>
        <p:spPr>
          <a:xfrm>
            <a:off x="4365625" y="6945313"/>
            <a:ext cx="4202113" cy="301625"/>
          </a:xfrm>
        </p:spPr>
        <p:txBody>
          <a:bodyPr/>
          <a:lstStyle>
            <a:lvl1pPr marL="0" algn="l" defTabSz="1007943" rtl="0" eaLnBrk="1" latinLnBrk="0" hangingPunct="1">
              <a:defRPr sz="1200" kern="1200">
                <a:solidFill>
                  <a:schemeClr val="tx1"/>
                </a:solidFill>
                <a:latin typeface="Rockwell" pitchFamily="18" charset="0"/>
                <a:ea typeface="+mn-ea"/>
                <a:cs typeface="+mn-cs"/>
              </a:defRPr>
            </a:lvl1pPr>
          </a:lstStyle>
          <a:p>
            <a:pPr>
              <a:defRPr/>
            </a:pPr>
            <a:endParaRPr lang="es-ES"/>
          </a:p>
        </p:txBody>
      </p:sp>
      <p:sp>
        <p:nvSpPr>
          <p:cNvPr id="6" name="Slide Number Placeholder 5"/>
          <p:cNvSpPr>
            <a:spLocks noGrp="1"/>
          </p:cNvSpPr>
          <p:nvPr>
            <p:ph type="sldNum" sz="quarter" idx="12"/>
          </p:nvPr>
        </p:nvSpPr>
        <p:spPr>
          <a:xfrm>
            <a:off x="9123363" y="6945313"/>
            <a:ext cx="755650" cy="301625"/>
          </a:xfrm>
        </p:spPr>
        <p:txBody>
          <a:bodyPr/>
          <a:lstStyle>
            <a:lvl1pPr defTabSz="1006475" hangingPunct="1">
              <a:defRPr sz="1200">
                <a:latin typeface="Rockwell" pitchFamily="18" charset="0"/>
              </a:defRPr>
            </a:lvl1pPr>
          </a:lstStyle>
          <a:p>
            <a:fld id="{AAA0DF55-291F-47EC-8D2F-B5CA311645F1}"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11" name="Content Placeholder 2"/>
          <p:cNvSpPr>
            <a:spLocks noGrp="1"/>
          </p:cNvSpPr>
          <p:nvPr>
            <p:ph sz="half" idx="14"/>
          </p:nvPr>
        </p:nvSpPr>
        <p:spPr>
          <a:xfrm>
            <a:off x="5120957" y="1912668"/>
            <a:ext cx="3931444" cy="2116709"/>
          </a:xfrm>
        </p:spPr>
        <p:txBody>
          <a:bodyPr/>
          <a:lstStyle>
            <a:lvl1pPr>
              <a:defRPr sz="2400"/>
            </a:lvl1pPr>
            <a:lvl2pPr>
              <a:defRPr sz="2200"/>
            </a:lvl2pPr>
            <a:lvl3pPr>
              <a:defRPr sz="2000"/>
            </a:lvl3pPr>
            <a:lvl4pPr>
              <a:defRPr sz="2000"/>
            </a:lvl4pPr>
            <a:lvl5pPr>
              <a:defRPr sz="2000"/>
            </a:lvl5pPr>
            <a:lvl6pPr marL="2525108" indent="-379729">
              <a:tabLst/>
              <a:defRPr sz="2000"/>
            </a:lvl6pPr>
            <a:lvl7pPr marL="2525108" indent="-379729">
              <a:tabLst/>
              <a:defRPr sz="2000"/>
            </a:lvl7pPr>
            <a:lvl8pPr marL="2525108" indent="-379729">
              <a:tabLst/>
              <a:defRPr sz="2000"/>
            </a:lvl8pPr>
            <a:lvl9pPr marL="2525108" indent="-379729">
              <a:tabLst/>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5120957" y="4267017"/>
            <a:ext cx="3931444" cy="2116709"/>
          </a:xfrm>
        </p:spPr>
        <p:txBody>
          <a:bodyPr/>
          <a:lstStyle>
            <a:lvl1pPr>
              <a:defRPr sz="2400"/>
            </a:lvl1pPr>
            <a:lvl2pPr>
              <a:defRPr sz="2200"/>
            </a:lvl2pPr>
            <a:lvl3pPr>
              <a:defRPr sz="2000"/>
            </a:lvl3pPr>
            <a:lvl4pPr>
              <a:defRPr sz="2000"/>
            </a:lvl4pPr>
            <a:lvl5pPr>
              <a:defRPr sz="2000"/>
            </a:lvl5pPr>
            <a:lvl6pPr marL="2525108" indent="-379729">
              <a:defRPr sz="2000"/>
            </a:lvl6pPr>
            <a:lvl7pPr marL="2525108" indent="-379729">
              <a:defRPr sz="2000"/>
            </a:lvl7pPr>
            <a:lvl8pPr marL="2525108" indent="-379729">
              <a:defRPr sz="2000"/>
            </a:lvl8pPr>
            <a:lvl9pPr marL="2525108" indent="-379729">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1008062" y="1912670"/>
            <a:ext cx="3931444" cy="4471057"/>
          </a:xfrm>
        </p:spPr>
        <p:txBody>
          <a:bodyPr/>
          <a:lstStyle>
            <a:lvl1pPr>
              <a:defRPr sz="2400"/>
            </a:lvl1pPr>
            <a:lvl2pPr>
              <a:defRPr sz="2200"/>
            </a:lvl2pPr>
            <a:lvl3pPr>
              <a:defRPr sz="2000"/>
            </a:lvl3pPr>
            <a:lvl4pPr>
              <a:defRPr sz="2000"/>
            </a:lvl4pPr>
            <a:lvl5pPr>
              <a:defRPr sz="2000"/>
            </a:lvl5pPr>
            <a:lvl6pPr marL="2525108" indent="-379729">
              <a:defRPr sz="2000"/>
            </a:lvl6pPr>
            <a:lvl7pPr marL="2525108" indent="-379729">
              <a:defRPr sz="2000"/>
            </a:lvl7pPr>
            <a:lvl8pPr marL="2525108" indent="-379729">
              <a:defRPr sz="2000"/>
            </a:lvl8pPr>
            <a:lvl9pPr marL="2525108" indent="-379729">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6"/>
          </p:nvPr>
        </p:nvSpPr>
        <p:spPr/>
        <p:txBody>
          <a:bodyPr/>
          <a:lstStyle>
            <a:lvl1pPr>
              <a:defRPr/>
            </a:lvl1pPr>
          </a:lstStyle>
          <a:p>
            <a:pPr>
              <a:defRPr/>
            </a:pPr>
            <a:endParaRPr lang="es-ES"/>
          </a:p>
        </p:txBody>
      </p:sp>
      <p:sp>
        <p:nvSpPr>
          <p:cNvPr id="7" name="Footer Placeholder 4"/>
          <p:cNvSpPr>
            <a:spLocks noGrp="1"/>
          </p:cNvSpPr>
          <p:nvPr>
            <p:ph type="ftr" sz="quarter" idx="17"/>
          </p:nvPr>
        </p:nvSpPr>
        <p:spPr/>
        <p:txBody>
          <a:bodyPr/>
          <a:lstStyle>
            <a:lvl1pPr>
              <a:defRPr/>
            </a:lvl1pPr>
          </a:lstStyle>
          <a:p>
            <a:pPr>
              <a:defRPr/>
            </a:pPr>
            <a:endParaRPr lang="es-ES"/>
          </a:p>
        </p:txBody>
      </p:sp>
      <p:sp>
        <p:nvSpPr>
          <p:cNvPr id="8" name="Slide Number Placeholder 5"/>
          <p:cNvSpPr>
            <a:spLocks noGrp="1"/>
          </p:cNvSpPr>
          <p:nvPr>
            <p:ph type="sldNum" sz="quarter" idx="18"/>
          </p:nvPr>
        </p:nvSpPr>
        <p:spPr/>
        <p:txBody>
          <a:bodyPr/>
          <a:lstStyle>
            <a:lvl1pPr>
              <a:defRPr/>
            </a:lvl1pPr>
          </a:lstStyle>
          <a:p>
            <a:fld id="{954A59A5-BC77-4BCF-A85C-ED4BB5E47DC8}"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08062" y="1912668"/>
            <a:ext cx="3931444" cy="2116709"/>
          </a:xfrm>
        </p:spPr>
        <p:txBody>
          <a:bodyPr/>
          <a:lstStyle>
            <a:lvl1pPr>
              <a:defRPr sz="2400"/>
            </a:lvl1pPr>
            <a:lvl2pPr>
              <a:defRPr sz="2200"/>
            </a:lvl2pPr>
            <a:lvl3pPr>
              <a:defRPr sz="2000"/>
            </a:lvl3pPr>
            <a:lvl4pPr>
              <a:defRPr sz="2000"/>
            </a:lvl4pPr>
            <a:lvl5pPr>
              <a:defRPr sz="2000"/>
            </a:lvl5pPr>
            <a:lvl6pPr marL="2525108" indent="-379729">
              <a:defRPr sz="2000"/>
            </a:lvl6pPr>
            <a:lvl7pPr marL="2525108" indent="-379729">
              <a:defRPr sz="2000"/>
            </a:lvl7pPr>
            <a:lvl8pPr marL="2525108" indent="-379729">
              <a:defRPr sz="2000"/>
            </a:lvl8pPr>
            <a:lvl9pPr marL="2525108" indent="-379729">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Content Placeholder 2"/>
          <p:cNvSpPr>
            <a:spLocks noGrp="1"/>
          </p:cNvSpPr>
          <p:nvPr>
            <p:ph sz="half" idx="13"/>
          </p:nvPr>
        </p:nvSpPr>
        <p:spPr>
          <a:xfrm>
            <a:off x="1008062" y="4267017"/>
            <a:ext cx="3931444" cy="2116709"/>
          </a:xfrm>
        </p:spPr>
        <p:txBody>
          <a:bodyPr/>
          <a:lstStyle>
            <a:lvl1pPr>
              <a:defRPr sz="2400"/>
            </a:lvl1pPr>
            <a:lvl2pPr>
              <a:defRPr sz="2200"/>
            </a:lvl2pPr>
            <a:lvl3pPr>
              <a:defRPr sz="2000"/>
            </a:lvl3pPr>
            <a:lvl4pPr>
              <a:defRPr sz="2000"/>
            </a:lvl4pPr>
            <a:lvl5pPr>
              <a:defRPr sz="2000"/>
            </a:lvl5pPr>
            <a:lvl6pPr marL="2525108" indent="-379729">
              <a:defRPr sz="2000"/>
            </a:lvl6pPr>
            <a:lvl7pPr marL="2525108" indent="-379729">
              <a:defRPr sz="2000"/>
            </a:lvl7pPr>
            <a:lvl8pPr marL="2525108" indent="-379729">
              <a:defRPr sz="2000"/>
            </a:lvl8pPr>
            <a:lvl9pPr marL="2525108" indent="-379729">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5120957" y="1912668"/>
            <a:ext cx="3931444" cy="2116709"/>
          </a:xfrm>
        </p:spPr>
        <p:txBody>
          <a:bodyPr/>
          <a:lstStyle>
            <a:lvl1pPr>
              <a:defRPr sz="2400"/>
            </a:lvl1pPr>
            <a:lvl2pPr>
              <a:defRPr sz="2200"/>
            </a:lvl2pPr>
            <a:lvl3pPr>
              <a:defRPr sz="2000"/>
            </a:lvl3pPr>
            <a:lvl4pPr>
              <a:defRPr sz="2000"/>
            </a:lvl4pPr>
            <a:lvl5pPr>
              <a:defRPr sz="2000"/>
            </a:lvl5pPr>
            <a:lvl6pPr marL="2525108" indent="-379729">
              <a:defRPr sz="2000"/>
            </a:lvl6pPr>
            <a:lvl7pPr marL="2525108" indent="-379729">
              <a:defRPr sz="2000"/>
            </a:lvl7pPr>
            <a:lvl8pPr marL="2525108" indent="-379729">
              <a:defRPr sz="2000"/>
            </a:lvl8pPr>
            <a:lvl9pPr marL="2525108" indent="-379729">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5120957" y="4267017"/>
            <a:ext cx="3931444" cy="2116709"/>
          </a:xfrm>
        </p:spPr>
        <p:txBody>
          <a:bodyPr/>
          <a:lstStyle>
            <a:lvl1pPr>
              <a:defRPr sz="2400"/>
            </a:lvl1pPr>
            <a:lvl2pPr>
              <a:defRPr sz="2200"/>
            </a:lvl2pPr>
            <a:lvl3pPr>
              <a:defRPr sz="2000"/>
            </a:lvl3pPr>
            <a:lvl4pPr>
              <a:defRPr sz="2000"/>
            </a:lvl4pPr>
            <a:lvl5pPr>
              <a:defRPr sz="2000"/>
            </a:lvl5pPr>
            <a:lvl6pPr marL="2525108" indent="-379729">
              <a:defRPr sz="2000"/>
            </a:lvl6pPr>
            <a:lvl7pPr marL="2525108" indent="-379729">
              <a:defRPr sz="2000"/>
            </a:lvl7pPr>
            <a:lvl8pPr marL="2525108" indent="-379729">
              <a:defRPr sz="2000"/>
            </a:lvl8pPr>
            <a:lvl9pPr marL="2525108" indent="-379729">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3"/>
          <p:cNvSpPr>
            <a:spLocks noGrp="1"/>
          </p:cNvSpPr>
          <p:nvPr>
            <p:ph type="dt" sz="half" idx="16"/>
          </p:nvPr>
        </p:nvSpPr>
        <p:spPr/>
        <p:txBody>
          <a:bodyPr/>
          <a:lstStyle>
            <a:lvl1pPr>
              <a:defRPr/>
            </a:lvl1pPr>
          </a:lstStyle>
          <a:p>
            <a:pPr>
              <a:defRPr/>
            </a:pPr>
            <a:endParaRPr lang="es-ES"/>
          </a:p>
        </p:txBody>
      </p:sp>
      <p:sp>
        <p:nvSpPr>
          <p:cNvPr id="9" name="Footer Placeholder 4"/>
          <p:cNvSpPr>
            <a:spLocks noGrp="1"/>
          </p:cNvSpPr>
          <p:nvPr>
            <p:ph type="ftr" sz="quarter" idx="17"/>
          </p:nvPr>
        </p:nvSpPr>
        <p:spPr/>
        <p:txBody>
          <a:bodyPr/>
          <a:lstStyle>
            <a:lvl1pPr>
              <a:defRPr/>
            </a:lvl1pPr>
          </a:lstStyle>
          <a:p>
            <a:pPr>
              <a:defRPr/>
            </a:pPr>
            <a:endParaRPr lang="es-ES"/>
          </a:p>
        </p:txBody>
      </p:sp>
      <p:sp>
        <p:nvSpPr>
          <p:cNvPr id="10" name="Slide Number Placeholder 5"/>
          <p:cNvSpPr>
            <a:spLocks noGrp="1"/>
          </p:cNvSpPr>
          <p:nvPr>
            <p:ph type="sldNum" sz="quarter" idx="18"/>
          </p:nvPr>
        </p:nvSpPr>
        <p:spPr/>
        <p:txBody>
          <a:bodyPr/>
          <a:lstStyle>
            <a:lvl1pPr>
              <a:defRPr/>
            </a:lvl1pPr>
          </a:lstStyle>
          <a:p>
            <a:fld id="{011F6C83-134A-4E61-A1C9-AA2384DA56BB}" type="slidenum">
              <a:rPr lang="es-ES"/>
              <a:pPr/>
              <a:t>‹#›</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endParaRPr lang="es-ES"/>
          </a:p>
        </p:txBody>
      </p:sp>
      <p:sp>
        <p:nvSpPr>
          <p:cNvPr id="4" name="Footer Placeholder 4"/>
          <p:cNvSpPr>
            <a:spLocks noGrp="1"/>
          </p:cNvSpPr>
          <p:nvPr>
            <p:ph type="ftr" sz="quarter" idx="11"/>
          </p:nvPr>
        </p:nvSpPr>
        <p:spPr/>
        <p:txBody>
          <a:bodyPr/>
          <a:lstStyle>
            <a:lvl1pPr>
              <a:defRPr/>
            </a:lvl1pPr>
          </a:lstStyle>
          <a:p>
            <a:pPr>
              <a:defRPr/>
            </a:pPr>
            <a:endParaRPr lang="es-ES"/>
          </a:p>
        </p:txBody>
      </p:sp>
      <p:sp>
        <p:nvSpPr>
          <p:cNvPr id="5" name="Slide Number Placeholder 5"/>
          <p:cNvSpPr>
            <a:spLocks noGrp="1"/>
          </p:cNvSpPr>
          <p:nvPr>
            <p:ph type="sldNum" sz="quarter" idx="12"/>
          </p:nvPr>
        </p:nvSpPr>
        <p:spPr/>
        <p:txBody>
          <a:bodyPr/>
          <a:lstStyle>
            <a:lvl1pPr>
              <a:defRPr/>
            </a:lvl1pPr>
          </a:lstStyle>
          <a:p>
            <a:fld id="{9EB6D19F-14C4-474F-B1E3-98A669099CBE}" type="slidenum">
              <a:rPr lang="es-ES"/>
              <a:pPr/>
              <a:t>‹#›</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s-ES"/>
          </a:p>
        </p:txBody>
      </p:sp>
      <p:sp>
        <p:nvSpPr>
          <p:cNvPr id="3" name="Footer Placeholder 4"/>
          <p:cNvSpPr>
            <a:spLocks noGrp="1"/>
          </p:cNvSpPr>
          <p:nvPr>
            <p:ph type="ftr" sz="quarter" idx="11"/>
          </p:nvPr>
        </p:nvSpPr>
        <p:spPr/>
        <p:txBody>
          <a:bodyPr/>
          <a:lstStyle>
            <a:lvl1pPr>
              <a:defRPr/>
            </a:lvl1pPr>
          </a:lstStyle>
          <a:p>
            <a:pPr>
              <a:defRPr/>
            </a:pPr>
            <a:endParaRPr lang="es-ES"/>
          </a:p>
        </p:txBody>
      </p:sp>
      <p:sp>
        <p:nvSpPr>
          <p:cNvPr id="4" name="Slide Number Placeholder 5"/>
          <p:cNvSpPr>
            <a:spLocks noGrp="1"/>
          </p:cNvSpPr>
          <p:nvPr>
            <p:ph type="sldNum" sz="quarter" idx="12"/>
          </p:nvPr>
        </p:nvSpPr>
        <p:spPr/>
        <p:txBody>
          <a:bodyPr/>
          <a:lstStyle>
            <a:lvl1pPr>
              <a:defRPr/>
            </a:lvl1pPr>
          </a:lstStyle>
          <a:p>
            <a:fld id="{32CD26AC-7F87-4640-861B-DFF272C0447B}" type="slidenum">
              <a:rPr lang="es-ES"/>
              <a:pPr/>
              <a:t>‹#›</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063" y="1862965"/>
            <a:ext cx="3928994" cy="1280945"/>
          </a:xfrm>
        </p:spPr>
        <p:txBody>
          <a:bodyPr tIns="0" bIns="0" anchor="b"/>
          <a:lstStyle>
            <a:lvl1pPr algn="l">
              <a:lnSpc>
                <a:spcPts val="5071"/>
              </a:lnSpc>
              <a:defRPr sz="4600" b="1"/>
            </a:lvl1pPr>
          </a:lstStyle>
          <a:p>
            <a:r>
              <a:rPr lang="en-US" smtClean="0"/>
              <a:t>Click to edit Master title style</a:t>
            </a:r>
            <a:endParaRPr/>
          </a:p>
        </p:txBody>
      </p:sp>
      <p:sp>
        <p:nvSpPr>
          <p:cNvPr id="3" name="Content Placeholder 2"/>
          <p:cNvSpPr>
            <a:spLocks noGrp="1"/>
          </p:cNvSpPr>
          <p:nvPr>
            <p:ph idx="1"/>
          </p:nvPr>
        </p:nvSpPr>
        <p:spPr>
          <a:xfrm>
            <a:off x="5145319" y="406192"/>
            <a:ext cx="3931444" cy="6203274"/>
          </a:xfrm>
        </p:spPr>
        <p:txBody>
          <a:bodyPr/>
          <a:lstStyle>
            <a:lvl1pPr>
              <a:defRPr sz="2400"/>
            </a:lvl1pPr>
            <a:lvl2pPr>
              <a:defRPr sz="2200"/>
            </a:lvl2pPr>
            <a:lvl3pPr>
              <a:defRPr sz="2000"/>
            </a:lvl3pPr>
            <a:lvl4pPr>
              <a:defRPr sz="2000"/>
            </a:lvl4pPr>
            <a:lvl5pPr>
              <a:defRPr sz="2000"/>
            </a:lvl5pPr>
            <a:lvl6pPr>
              <a:defRPr sz="2200"/>
            </a:lvl6pPr>
            <a:lvl7pPr marL="2525108" indent="-379729">
              <a:defRPr sz="2200"/>
            </a:lvl7pPr>
            <a:lvl8pPr marL="2525108" indent="-379729">
              <a:defRPr sz="2200"/>
            </a:lvl8pPr>
            <a:lvl9pPr marL="2525108" indent="-379729">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1008060" y="3159268"/>
            <a:ext cx="3928994" cy="2384495"/>
          </a:xfrm>
        </p:spPr>
        <p:txBody>
          <a:bodyPr/>
          <a:lstStyle>
            <a:lvl1pPr marL="0" indent="0">
              <a:spcBef>
                <a:spcPts val="661"/>
              </a:spcBef>
              <a:buNone/>
              <a:defRPr sz="22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fld id="{34828DC7-0BAA-4AA6-96D7-DF7D37306465}" type="slidenum">
              <a:rPr lang="es-ES"/>
              <a:pPr/>
              <a:t>‹#›</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grpSp>
        <p:nvGrpSpPr>
          <p:cNvPr id="5" name="Group 7"/>
          <p:cNvGrpSpPr>
            <a:grpSpLocks/>
          </p:cNvGrpSpPr>
          <p:nvPr/>
        </p:nvGrpSpPr>
        <p:grpSpPr bwMode="auto">
          <a:xfrm rot="-178369">
            <a:off x="693738" y="557213"/>
            <a:ext cx="4244975" cy="6080125"/>
            <a:chOff x="1524000" y="381000"/>
            <a:chExt cx="3657600" cy="4737978"/>
          </a:xfrm>
        </p:grpSpPr>
        <p:sp>
          <p:nvSpPr>
            <p:cNvPr id="6" name="Rectangle 5"/>
            <p:cNvSpPr>
              <a:spLocks noChangeArrowheads="1"/>
            </p:cNvSpPr>
            <p:nvPr userDrawn="1"/>
          </p:nvSpPr>
          <p:spPr bwMode="auto">
            <a:xfrm>
              <a:off x="1524000" y="381000"/>
              <a:ext cx="3657600" cy="4724400"/>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a:buFont typeface="Times New Roman" charset="0"/>
                <a:buNone/>
                <a:defRPr/>
              </a:pPr>
              <a:endParaRPr>
                <a:solidFill>
                  <a:schemeClr val="lt1"/>
                </a:solidFill>
                <a:latin typeface="+mn-lt"/>
                <a:ea typeface="+mn-ea"/>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charset="0"/>
                <a:buNone/>
                <a:defRPr/>
              </a:pPr>
              <a:endParaRPr/>
            </a:p>
          </p:txBody>
        </p:sp>
      </p:grpSp>
      <p:sp>
        <p:nvSpPr>
          <p:cNvPr id="2" name="Title 1"/>
          <p:cNvSpPr>
            <a:spLocks noGrp="1"/>
          </p:cNvSpPr>
          <p:nvPr>
            <p:ph type="title"/>
          </p:nvPr>
        </p:nvSpPr>
        <p:spPr>
          <a:xfrm>
            <a:off x="5531496" y="1679928"/>
            <a:ext cx="3931444" cy="1280945"/>
          </a:xfrm>
        </p:spPr>
        <p:txBody>
          <a:bodyPr tIns="0" bIns="0" anchor="b"/>
          <a:lstStyle>
            <a:lvl1pPr algn="l">
              <a:lnSpc>
                <a:spcPts val="5071"/>
              </a:lnSpc>
              <a:defRPr sz="4600" b="1"/>
            </a:lvl1pPr>
          </a:lstStyle>
          <a:p>
            <a:r>
              <a:rPr lang="en-US" smtClean="0"/>
              <a:t>Click to edit Master title style</a:t>
            </a:r>
            <a:endParaRPr/>
          </a:p>
        </p:txBody>
      </p:sp>
      <p:sp>
        <p:nvSpPr>
          <p:cNvPr id="4" name="Text Placeholder 3"/>
          <p:cNvSpPr>
            <a:spLocks noGrp="1"/>
          </p:cNvSpPr>
          <p:nvPr>
            <p:ph type="body" sz="half" idx="2"/>
          </p:nvPr>
        </p:nvSpPr>
        <p:spPr>
          <a:xfrm>
            <a:off x="5531494" y="2976231"/>
            <a:ext cx="3931444" cy="2384495"/>
          </a:xfrm>
        </p:spPr>
        <p:txBody>
          <a:bodyPr/>
          <a:lstStyle>
            <a:lvl1pPr marL="0" indent="0">
              <a:spcBef>
                <a:spcPts val="661"/>
              </a:spcBef>
              <a:buNone/>
              <a:defRPr sz="22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smtClean="0"/>
              <a:t>Click to edit Master text styles</a:t>
            </a:r>
          </a:p>
        </p:txBody>
      </p:sp>
      <p:sp>
        <p:nvSpPr>
          <p:cNvPr id="12" name="Picture Placeholder 9"/>
          <p:cNvSpPr>
            <a:spLocks noGrp="1"/>
          </p:cNvSpPr>
          <p:nvPr>
            <p:ph type="pic" sz="quarter" idx="14"/>
          </p:nvPr>
        </p:nvSpPr>
        <p:spPr>
          <a:xfrm rot="21421631">
            <a:off x="891638" y="735862"/>
            <a:ext cx="3823961" cy="5649058"/>
          </a:xfrm>
          <a:solidFill>
            <a:schemeClr val="bg1">
              <a:lumMod val="85000"/>
            </a:schemeClr>
          </a:solidFill>
        </p:spPr>
        <p:txBody>
          <a:bodyPr rtlCol="0">
            <a:normAutofit/>
          </a:bodyPr>
          <a:lstStyle>
            <a:lvl1pPr>
              <a:buNone/>
              <a:defRPr/>
            </a:lvl1pPr>
          </a:lstStyle>
          <a:p>
            <a:pPr lvl="0"/>
            <a:r>
              <a:rPr lang="en-US" noProof="0" smtClean="0"/>
              <a:t>Drag picture to placeholder or click icon to add</a:t>
            </a:r>
            <a:endParaRPr noProof="0"/>
          </a:p>
        </p:txBody>
      </p:sp>
      <p:sp>
        <p:nvSpPr>
          <p:cNvPr id="8" name="Date Placeholder 4"/>
          <p:cNvSpPr>
            <a:spLocks noGrp="1"/>
          </p:cNvSpPr>
          <p:nvPr>
            <p:ph type="dt" sz="half" idx="15"/>
          </p:nvPr>
        </p:nvSpPr>
        <p:spPr/>
        <p:txBody>
          <a:bodyPr/>
          <a:lstStyle>
            <a:lvl1pPr>
              <a:defRPr/>
            </a:lvl1pPr>
          </a:lstStyle>
          <a:p>
            <a:pPr>
              <a:defRPr/>
            </a:pPr>
            <a:endParaRPr lang="es-ES"/>
          </a:p>
        </p:txBody>
      </p:sp>
      <p:sp>
        <p:nvSpPr>
          <p:cNvPr id="9" name="Footer Placeholder 5"/>
          <p:cNvSpPr>
            <a:spLocks noGrp="1"/>
          </p:cNvSpPr>
          <p:nvPr>
            <p:ph type="ftr" sz="quarter" idx="16"/>
          </p:nvPr>
        </p:nvSpPr>
        <p:spPr/>
        <p:txBody>
          <a:bodyPr/>
          <a:lstStyle>
            <a:lvl1pPr>
              <a:defRPr/>
            </a:lvl1pPr>
          </a:lstStyle>
          <a:p>
            <a:pPr>
              <a:defRPr/>
            </a:pPr>
            <a:endParaRPr lang="es-ES"/>
          </a:p>
        </p:txBody>
      </p:sp>
      <p:sp>
        <p:nvSpPr>
          <p:cNvPr id="10" name="Slide Number Placeholder 6"/>
          <p:cNvSpPr>
            <a:spLocks noGrp="1"/>
          </p:cNvSpPr>
          <p:nvPr>
            <p:ph type="sldNum" sz="quarter" idx="17"/>
          </p:nvPr>
        </p:nvSpPr>
        <p:spPr/>
        <p:txBody>
          <a:bodyPr/>
          <a:lstStyle>
            <a:lvl1pPr>
              <a:defRPr/>
            </a:lvl1pPr>
          </a:lstStyle>
          <a:p>
            <a:fld id="{2F9BC33E-3996-463B-916C-AE58E19B79BE}" type="slidenum">
              <a:rPr lang="es-ES"/>
              <a:pPr/>
              <a:t>‹#›</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6" name="Group 13"/>
          <p:cNvGrpSpPr>
            <a:grpSpLocks/>
          </p:cNvGrpSpPr>
          <p:nvPr/>
        </p:nvGrpSpPr>
        <p:grpSpPr bwMode="auto">
          <a:xfrm rot="-385649">
            <a:off x="346075" y="3881438"/>
            <a:ext cx="4506913" cy="3335337"/>
            <a:chOff x="1524000" y="381000"/>
            <a:chExt cx="3657600" cy="4737978"/>
          </a:xfrm>
        </p:grpSpPr>
        <p:sp>
          <p:nvSpPr>
            <p:cNvPr id="7" name="Rectangle 6"/>
            <p:cNvSpPr>
              <a:spLocks noChangeArrowheads="1"/>
            </p:cNvSpPr>
            <p:nvPr userDrawn="1"/>
          </p:nvSpPr>
          <p:spPr bwMode="auto">
            <a:xfrm>
              <a:off x="1524000" y="381000"/>
              <a:ext cx="3657600" cy="4724400"/>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a:buFont typeface="Times New Roman" charset="0"/>
                <a:buNone/>
                <a:defRPr/>
              </a:pPr>
              <a:endParaRPr>
                <a:solidFill>
                  <a:schemeClr val="lt1"/>
                </a:solidFill>
                <a:latin typeface="+mn-lt"/>
                <a:ea typeface="+mn-ea"/>
              </a:endParaRPr>
            </a:p>
          </p:txBody>
        </p:sp>
        <p:sp>
          <p:nvSpPr>
            <p:cNvPr id="8" name="Rectangle 7"/>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charset="0"/>
                <a:buNone/>
                <a:defRPr/>
              </a:pPr>
              <a:endParaRPr/>
            </a:p>
          </p:txBody>
        </p:sp>
      </p:grpSp>
      <p:grpSp>
        <p:nvGrpSpPr>
          <p:cNvPr id="9" name="Group 9"/>
          <p:cNvGrpSpPr>
            <a:grpSpLocks/>
          </p:cNvGrpSpPr>
          <p:nvPr/>
        </p:nvGrpSpPr>
        <p:grpSpPr bwMode="auto">
          <a:xfrm rot="232774">
            <a:off x="187325" y="266700"/>
            <a:ext cx="4506913" cy="3335338"/>
            <a:chOff x="1524000" y="381000"/>
            <a:chExt cx="3657600" cy="4737978"/>
          </a:xfrm>
        </p:grpSpPr>
        <p:sp>
          <p:nvSpPr>
            <p:cNvPr id="10" name="Rectangle 9"/>
            <p:cNvSpPr>
              <a:spLocks noChangeArrowheads="1"/>
            </p:cNvSpPr>
            <p:nvPr userDrawn="1"/>
          </p:nvSpPr>
          <p:spPr bwMode="auto">
            <a:xfrm>
              <a:off x="1524000" y="381000"/>
              <a:ext cx="3657600" cy="4724400"/>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a:buFont typeface="Times New Roman" charset="0"/>
                <a:buNone/>
                <a:defRPr/>
              </a:pPr>
              <a:endParaRPr>
                <a:solidFill>
                  <a:schemeClr val="lt1"/>
                </a:solidFill>
                <a:latin typeface="+mn-lt"/>
                <a:ea typeface="+mn-ea"/>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charset="0"/>
                <a:buNone/>
                <a:defRPr/>
              </a:pPr>
              <a:endParaRPr/>
            </a:p>
          </p:txBody>
        </p:sp>
      </p:grpSp>
      <p:sp>
        <p:nvSpPr>
          <p:cNvPr id="17" name="Picture Placeholder 9"/>
          <p:cNvSpPr>
            <a:spLocks noGrp="1"/>
          </p:cNvSpPr>
          <p:nvPr>
            <p:ph type="pic" sz="quarter" idx="16"/>
          </p:nvPr>
        </p:nvSpPr>
        <p:spPr>
          <a:xfrm rot="21214351">
            <a:off x="541357" y="4059362"/>
            <a:ext cx="4083523" cy="2973035"/>
          </a:xfrm>
          <a:solidFill>
            <a:schemeClr val="bg1">
              <a:lumMod val="85000"/>
            </a:schemeClr>
          </a:solidFill>
        </p:spPr>
        <p:txBody>
          <a:bodyPr rtlCol="0">
            <a:normAutofit/>
          </a:bodyPr>
          <a:lstStyle>
            <a:lvl1pPr>
              <a:buNone/>
              <a:defRPr/>
            </a:lvl1pPr>
          </a:lstStyle>
          <a:p>
            <a:pPr lvl="0"/>
            <a:r>
              <a:rPr lang="en-US" noProof="0" smtClean="0"/>
              <a:t>Drag picture to placeholder or click icon to add</a:t>
            </a:r>
            <a:endParaRPr noProof="0"/>
          </a:p>
        </p:txBody>
      </p:sp>
      <p:sp>
        <p:nvSpPr>
          <p:cNvPr id="13" name="Picture Placeholder 9"/>
          <p:cNvSpPr>
            <a:spLocks noGrp="1"/>
          </p:cNvSpPr>
          <p:nvPr>
            <p:ph type="pic" sz="quarter" idx="15"/>
          </p:nvPr>
        </p:nvSpPr>
        <p:spPr>
          <a:xfrm rot="232774">
            <a:off x="382686" y="444274"/>
            <a:ext cx="4083523" cy="2973035"/>
          </a:xfrm>
          <a:solidFill>
            <a:schemeClr val="bg1">
              <a:lumMod val="85000"/>
            </a:schemeClr>
          </a:solidFill>
        </p:spPr>
        <p:txBody>
          <a:bodyPr rtlCol="0">
            <a:normAutofit/>
          </a:bodyPr>
          <a:lstStyle>
            <a:lvl1pPr>
              <a:buNone/>
              <a:defRPr/>
            </a:lvl1pPr>
          </a:lstStyle>
          <a:p>
            <a:pPr lvl="0"/>
            <a:r>
              <a:rPr lang="en-US" noProof="0" smtClean="0"/>
              <a:t>Drag picture to placeholder or click icon to add</a:t>
            </a:r>
            <a:endParaRPr noProof="0"/>
          </a:p>
        </p:txBody>
      </p:sp>
      <p:sp>
        <p:nvSpPr>
          <p:cNvPr id="2" name="Title 1"/>
          <p:cNvSpPr>
            <a:spLocks noGrp="1"/>
          </p:cNvSpPr>
          <p:nvPr>
            <p:ph type="title"/>
          </p:nvPr>
        </p:nvSpPr>
        <p:spPr>
          <a:xfrm>
            <a:off x="5526963" y="1679928"/>
            <a:ext cx="3931444" cy="1280945"/>
          </a:xfrm>
        </p:spPr>
        <p:txBody>
          <a:bodyPr tIns="0" bIns="0" anchor="b"/>
          <a:lstStyle>
            <a:lvl1pPr algn="l">
              <a:lnSpc>
                <a:spcPts val="5071"/>
              </a:lnSpc>
              <a:defRPr sz="4600" b="1"/>
            </a:lvl1pPr>
          </a:lstStyle>
          <a:p>
            <a:r>
              <a:rPr lang="en-US" smtClean="0"/>
              <a:t>Click to edit Master title style</a:t>
            </a:r>
            <a:endParaRPr/>
          </a:p>
        </p:txBody>
      </p:sp>
      <p:sp>
        <p:nvSpPr>
          <p:cNvPr id="4" name="Text Placeholder 3"/>
          <p:cNvSpPr>
            <a:spLocks noGrp="1"/>
          </p:cNvSpPr>
          <p:nvPr>
            <p:ph type="body" sz="half" idx="2"/>
          </p:nvPr>
        </p:nvSpPr>
        <p:spPr>
          <a:xfrm>
            <a:off x="5526961" y="2976231"/>
            <a:ext cx="3931444" cy="2384495"/>
          </a:xfrm>
        </p:spPr>
        <p:txBody>
          <a:bodyPr/>
          <a:lstStyle>
            <a:lvl1pPr marL="0" indent="0">
              <a:spcBef>
                <a:spcPts val="661"/>
              </a:spcBef>
              <a:buNone/>
              <a:defRPr sz="22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smtClean="0"/>
              <a:t>Click to edit Master text styles</a:t>
            </a:r>
          </a:p>
        </p:txBody>
      </p:sp>
      <p:sp>
        <p:nvSpPr>
          <p:cNvPr id="12" name="Date Placeholder 4"/>
          <p:cNvSpPr>
            <a:spLocks noGrp="1"/>
          </p:cNvSpPr>
          <p:nvPr>
            <p:ph type="dt" sz="half" idx="17"/>
          </p:nvPr>
        </p:nvSpPr>
        <p:spPr/>
        <p:txBody>
          <a:bodyPr/>
          <a:lstStyle>
            <a:lvl1pPr>
              <a:defRPr/>
            </a:lvl1pPr>
          </a:lstStyle>
          <a:p>
            <a:pPr>
              <a:defRPr/>
            </a:pPr>
            <a:endParaRPr lang="es-ES"/>
          </a:p>
        </p:txBody>
      </p:sp>
      <p:sp>
        <p:nvSpPr>
          <p:cNvPr id="14" name="Footer Placeholder 5"/>
          <p:cNvSpPr>
            <a:spLocks noGrp="1"/>
          </p:cNvSpPr>
          <p:nvPr>
            <p:ph type="ftr" sz="quarter" idx="18"/>
          </p:nvPr>
        </p:nvSpPr>
        <p:spPr/>
        <p:txBody>
          <a:bodyPr/>
          <a:lstStyle>
            <a:lvl1pPr>
              <a:defRPr/>
            </a:lvl1pPr>
          </a:lstStyle>
          <a:p>
            <a:pPr>
              <a:defRPr/>
            </a:pPr>
            <a:endParaRPr lang="es-ES"/>
          </a:p>
        </p:txBody>
      </p:sp>
      <p:sp>
        <p:nvSpPr>
          <p:cNvPr id="15" name="Slide Number Placeholder 6"/>
          <p:cNvSpPr>
            <a:spLocks noGrp="1"/>
          </p:cNvSpPr>
          <p:nvPr>
            <p:ph type="sldNum" sz="quarter" idx="19"/>
          </p:nvPr>
        </p:nvSpPr>
        <p:spPr/>
        <p:txBody>
          <a:bodyPr/>
          <a:lstStyle>
            <a:lvl1pPr>
              <a:defRPr/>
            </a:lvl1pPr>
          </a:lstStyle>
          <a:p>
            <a:fld id="{6DE7680D-C924-4004-A483-89EE21E8D012}" type="slidenum">
              <a:rPr lang="es-ES"/>
              <a:pPr/>
              <a:t>‹#›</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grpSp>
        <p:nvGrpSpPr>
          <p:cNvPr id="5" name="Group 8"/>
          <p:cNvGrpSpPr>
            <a:grpSpLocks/>
          </p:cNvGrpSpPr>
          <p:nvPr/>
        </p:nvGrpSpPr>
        <p:grpSpPr bwMode="auto">
          <a:xfrm rot="232774">
            <a:off x="2270125" y="417513"/>
            <a:ext cx="5546725" cy="3795712"/>
            <a:chOff x="1524000" y="381000"/>
            <a:chExt cx="3657600" cy="4737978"/>
          </a:xfrm>
        </p:grpSpPr>
        <p:sp>
          <p:nvSpPr>
            <p:cNvPr id="6" name="Rectangle 5"/>
            <p:cNvSpPr>
              <a:spLocks noChangeArrowheads="1"/>
            </p:cNvSpPr>
            <p:nvPr userDrawn="1"/>
          </p:nvSpPr>
          <p:spPr bwMode="auto">
            <a:xfrm>
              <a:off x="1524000" y="381000"/>
              <a:ext cx="3657600" cy="4724400"/>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a:buFont typeface="Times New Roman" charset="0"/>
                <a:buNone/>
                <a:defRPr/>
              </a:pPr>
              <a:endParaRPr>
                <a:solidFill>
                  <a:schemeClr val="lt1"/>
                </a:solidFill>
                <a:latin typeface="+mn-lt"/>
                <a:ea typeface="+mn-ea"/>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charset="0"/>
                <a:buNone/>
                <a:defRPr/>
              </a:pPr>
              <a:endParaRPr/>
            </a:p>
          </p:txBody>
        </p:sp>
      </p:grpSp>
      <p:sp>
        <p:nvSpPr>
          <p:cNvPr id="2" name="Title 1"/>
          <p:cNvSpPr>
            <a:spLocks noGrp="1"/>
          </p:cNvSpPr>
          <p:nvPr>
            <p:ph type="title"/>
          </p:nvPr>
        </p:nvSpPr>
        <p:spPr>
          <a:xfrm>
            <a:off x="1008063" y="4147321"/>
            <a:ext cx="8064500" cy="1280945"/>
          </a:xfrm>
        </p:spPr>
        <p:txBody>
          <a:bodyPr tIns="0" bIns="0" anchor="b"/>
          <a:lstStyle>
            <a:lvl1pPr algn="l">
              <a:lnSpc>
                <a:spcPts val="5071"/>
              </a:lnSpc>
              <a:defRPr sz="4000" b="1"/>
            </a:lvl1pPr>
          </a:lstStyle>
          <a:p>
            <a:r>
              <a:rPr lang="en-US" smtClean="0"/>
              <a:t>Click to edit Master title style</a:t>
            </a:r>
            <a:endParaRPr/>
          </a:p>
        </p:txBody>
      </p:sp>
      <p:sp>
        <p:nvSpPr>
          <p:cNvPr id="4" name="Text Placeholder 3"/>
          <p:cNvSpPr>
            <a:spLocks noGrp="1"/>
          </p:cNvSpPr>
          <p:nvPr>
            <p:ph type="body" sz="half" idx="2"/>
          </p:nvPr>
        </p:nvSpPr>
        <p:spPr>
          <a:xfrm>
            <a:off x="1008063" y="5433019"/>
            <a:ext cx="8064500" cy="1089054"/>
          </a:xfrm>
        </p:spPr>
        <p:txBody>
          <a:bodyPr/>
          <a:lstStyle>
            <a:lvl1pPr marL="0" indent="0">
              <a:spcBef>
                <a:spcPct val="0"/>
              </a:spcBef>
              <a:buNone/>
              <a:defRPr sz="22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smtClean="0"/>
              <a:t>Click to edit Master text styles</a:t>
            </a:r>
          </a:p>
        </p:txBody>
      </p:sp>
      <p:sp>
        <p:nvSpPr>
          <p:cNvPr id="12" name="Picture Placeholder 9"/>
          <p:cNvSpPr>
            <a:spLocks noGrp="1"/>
          </p:cNvSpPr>
          <p:nvPr>
            <p:ph type="pic" sz="quarter" idx="15"/>
          </p:nvPr>
        </p:nvSpPr>
        <p:spPr>
          <a:xfrm rot="232774">
            <a:off x="2478438" y="622327"/>
            <a:ext cx="5130245" cy="3386734"/>
          </a:xfrm>
          <a:solidFill>
            <a:schemeClr val="bg1">
              <a:lumMod val="85000"/>
            </a:schemeClr>
          </a:solidFill>
        </p:spPr>
        <p:txBody>
          <a:bodyPr rtlCol="0">
            <a:normAutofit/>
          </a:bodyPr>
          <a:lstStyle>
            <a:lvl1pPr>
              <a:buNone/>
              <a:defRPr/>
            </a:lvl1pPr>
          </a:lstStyle>
          <a:p>
            <a:pPr lvl="0"/>
            <a:r>
              <a:rPr lang="en-US" noProof="0" smtClean="0"/>
              <a:t>Drag picture to placeholder or click icon to add</a:t>
            </a:r>
            <a:endParaRPr noProof="0"/>
          </a:p>
        </p:txBody>
      </p:sp>
      <p:sp>
        <p:nvSpPr>
          <p:cNvPr id="8" name="Date Placeholder 4"/>
          <p:cNvSpPr>
            <a:spLocks noGrp="1"/>
          </p:cNvSpPr>
          <p:nvPr>
            <p:ph type="dt" sz="half" idx="16"/>
          </p:nvPr>
        </p:nvSpPr>
        <p:spPr/>
        <p:txBody>
          <a:bodyPr/>
          <a:lstStyle>
            <a:lvl1pPr>
              <a:defRPr/>
            </a:lvl1pPr>
          </a:lstStyle>
          <a:p>
            <a:pPr>
              <a:defRPr/>
            </a:pPr>
            <a:endParaRPr lang="es-ES"/>
          </a:p>
        </p:txBody>
      </p:sp>
      <p:sp>
        <p:nvSpPr>
          <p:cNvPr id="9" name="Footer Placeholder 5"/>
          <p:cNvSpPr>
            <a:spLocks noGrp="1"/>
          </p:cNvSpPr>
          <p:nvPr>
            <p:ph type="ftr" sz="quarter" idx="17"/>
          </p:nvPr>
        </p:nvSpPr>
        <p:spPr/>
        <p:txBody>
          <a:bodyPr/>
          <a:lstStyle>
            <a:lvl1pPr>
              <a:defRPr/>
            </a:lvl1pPr>
          </a:lstStyle>
          <a:p>
            <a:pPr>
              <a:defRPr/>
            </a:pPr>
            <a:endParaRPr lang="es-ES"/>
          </a:p>
        </p:txBody>
      </p:sp>
      <p:sp>
        <p:nvSpPr>
          <p:cNvPr id="10" name="Slide Number Placeholder 6"/>
          <p:cNvSpPr>
            <a:spLocks noGrp="1"/>
          </p:cNvSpPr>
          <p:nvPr>
            <p:ph type="sldNum" sz="quarter" idx="18"/>
          </p:nvPr>
        </p:nvSpPr>
        <p:spPr/>
        <p:txBody>
          <a:bodyPr/>
          <a:lstStyle>
            <a:lvl1pPr>
              <a:defRPr/>
            </a:lvl1pPr>
          </a:lstStyle>
          <a:p>
            <a:fld id="{A1C449FA-CC56-40C5-B0D7-6DD2B941B0CD}" type="slidenum">
              <a:rPr lang="es-ES"/>
              <a:pPr/>
              <a:t>‹#›</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grpSp>
        <p:nvGrpSpPr>
          <p:cNvPr id="6" name="Group 13"/>
          <p:cNvGrpSpPr>
            <a:grpSpLocks/>
          </p:cNvGrpSpPr>
          <p:nvPr/>
        </p:nvGrpSpPr>
        <p:grpSpPr bwMode="auto">
          <a:xfrm rot="-180000">
            <a:off x="125413" y="128588"/>
            <a:ext cx="4375150" cy="4084637"/>
            <a:chOff x="1524000" y="381000"/>
            <a:chExt cx="3657600" cy="4737978"/>
          </a:xfrm>
        </p:grpSpPr>
        <p:sp>
          <p:nvSpPr>
            <p:cNvPr id="7" name="Rectangle 6"/>
            <p:cNvSpPr>
              <a:spLocks noChangeArrowheads="1"/>
            </p:cNvSpPr>
            <p:nvPr userDrawn="1"/>
          </p:nvSpPr>
          <p:spPr bwMode="auto">
            <a:xfrm>
              <a:off x="1524000" y="381000"/>
              <a:ext cx="3657600" cy="4724400"/>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a:buFont typeface="Times New Roman" charset="0"/>
                <a:buNone/>
                <a:defRPr/>
              </a:pPr>
              <a:endParaRPr>
                <a:solidFill>
                  <a:schemeClr val="lt1"/>
                </a:solidFill>
                <a:latin typeface="+mn-lt"/>
                <a:ea typeface="+mn-ea"/>
              </a:endParaRPr>
            </a:p>
          </p:txBody>
        </p:sp>
        <p:sp>
          <p:nvSpPr>
            <p:cNvPr id="8" name="Rectangle 7"/>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charset="0"/>
                <a:buNone/>
                <a:defRPr/>
              </a:pPr>
              <a:endParaRPr/>
            </a:p>
          </p:txBody>
        </p:sp>
      </p:grpSp>
      <p:grpSp>
        <p:nvGrpSpPr>
          <p:cNvPr id="9" name="Group 9"/>
          <p:cNvGrpSpPr>
            <a:grpSpLocks/>
          </p:cNvGrpSpPr>
          <p:nvPr/>
        </p:nvGrpSpPr>
        <p:grpSpPr bwMode="auto">
          <a:xfrm rot="360000">
            <a:off x="4592638" y="355600"/>
            <a:ext cx="5283200" cy="3795713"/>
            <a:chOff x="1524000" y="381000"/>
            <a:chExt cx="3657600" cy="4737978"/>
          </a:xfrm>
        </p:grpSpPr>
        <p:sp>
          <p:nvSpPr>
            <p:cNvPr id="10" name="Rectangle 9"/>
            <p:cNvSpPr>
              <a:spLocks noChangeArrowheads="1"/>
            </p:cNvSpPr>
            <p:nvPr userDrawn="1"/>
          </p:nvSpPr>
          <p:spPr bwMode="auto">
            <a:xfrm>
              <a:off x="1524000" y="381000"/>
              <a:ext cx="3657600" cy="4724400"/>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a:buFont typeface="Times New Roman" charset="0"/>
                <a:buNone/>
                <a:defRPr/>
              </a:pPr>
              <a:endParaRPr>
                <a:solidFill>
                  <a:schemeClr val="lt1"/>
                </a:solidFill>
                <a:latin typeface="+mn-lt"/>
                <a:ea typeface="+mn-ea"/>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charset="0"/>
                <a:buNone/>
                <a:defRPr/>
              </a:pPr>
              <a:endParaRPr/>
            </a:p>
          </p:txBody>
        </p:sp>
      </p:grpSp>
      <p:sp>
        <p:nvSpPr>
          <p:cNvPr id="2" name="Title 1"/>
          <p:cNvSpPr>
            <a:spLocks noGrp="1"/>
          </p:cNvSpPr>
          <p:nvPr>
            <p:ph type="title"/>
          </p:nvPr>
        </p:nvSpPr>
        <p:spPr>
          <a:xfrm>
            <a:off x="1008063" y="4147321"/>
            <a:ext cx="8064500" cy="1280945"/>
          </a:xfrm>
        </p:spPr>
        <p:txBody>
          <a:bodyPr tIns="0" bIns="0" anchor="b"/>
          <a:lstStyle>
            <a:lvl1pPr algn="l">
              <a:lnSpc>
                <a:spcPts val="5071"/>
              </a:lnSpc>
              <a:defRPr sz="4000" b="1"/>
            </a:lvl1pPr>
          </a:lstStyle>
          <a:p>
            <a:r>
              <a:rPr lang="en-US" smtClean="0"/>
              <a:t>Click to edit Master title style</a:t>
            </a:r>
            <a:endParaRPr/>
          </a:p>
        </p:txBody>
      </p:sp>
      <p:sp>
        <p:nvSpPr>
          <p:cNvPr id="17" name="Picture Placeholder 9"/>
          <p:cNvSpPr>
            <a:spLocks noGrp="1"/>
          </p:cNvSpPr>
          <p:nvPr>
            <p:ph type="pic" sz="quarter" idx="17"/>
          </p:nvPr>
        </p:nvSpPr>
        <p:spPr>
          <a:xfrm rot="21420000">
            <a:off x="329794" y="336204"/>
            <a:ext cx="3967047" cy="3675377"/>
          </a:xfrm>
          <a:solidFill>
            <a:schemeClr val="bg1">
              <a:lumMod val="85000"/>
            </a:schemeClr>
          </a:solidFill>
        </p:spPr>
        <p:txBody>
          <a:bodyPr rtlCol="0">
            <a:normAutofit/>
          </a:bodyPr>
          <a:lstStyle>
            <a:lvl1pPr>
              <a:buNone/>
              <a:defRPr/>
            </a:lvl1pPr>
          </a:lstStyle>
          <a:p>
            <a:pPr lvl="0"/>
            <a:r>
              <a:rPr lang="en-US" noProof="0" smtClean="0"/>
              <a:t>Drag picture to placeholder or click icon to add</a:t>
            </a:r>
            <a:endParaRPr noProof="0"/>
          </a:p>
        </p:txBody>
      </p:sp>
      <p:sp>
        <p:nvSpPr>
          <p:cNvPr id="13" name="Picture Placeholder 9"/>
          <p:cNvSpPr>
            <a:spLocks noGrp="1"/>
          </p:cNvSpPr>
          <p:nvPr>
            <p:ph type="pic" sz="quarter" idx="16"/>
          </p:nvPr>
        </p:nvSpPr>
        <p:spPr>
          <a:xfrm rot="360000">
            <a:off x="4780675" y="559610"/>
            <a:ext cx="4886920" cy="3386734"/>
          </a:xfrm>
          <a:solidFill>
            <a:schemeClr val="bg1">
              <a:lumMod val="85000"/>
            </a:schemeClr>
          </a:solidFill>
        </p:spPr>
        <p:txBody>
          <a:bodyPr rtlCol="0">
            <a:normAutofit/>
          </a:bodyPr>
          <a:lstStyle>
            <a:lvl1pPr>
              <a:buNone/>
              <a:defRPr/>
            </a:lvl1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1008063" y="5430120"/>
            <a:ext cx="8064500" cy="1091953"/>
          </a:xfrm>
        </p:spPr>
        <p:txBody>
          <a:bodyPr/>
          <a:lstStyle>
            <a:lvl1pPr marL="0" indent="0">
              <a:spcBef>
                <a:spcPct val="0"/>
              </a:spcBef>
              <a:buNone/>
              <a:defRPr sz="22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smtClean="0"/>
              <a:t>Click to edit Master text styles</a:t>
            </a:r>
          </a:p>
        </p:txBody>
      </p:sp>
      <p:sp>
        <p:nvSpPr>
          <p:cNvPr id="12" name="Date Placeholder 4"/>
          <p:cNvSpPr>
            <a:spLocks noGrp="1"/>
          </p:cNvSpPr>
          <p:nvPr>
            <p:ph type="dt" sz="half" idx="18"/>
          </p:nvPr>
        </p:nvSpPr>
        <p:spPr/>
        <p:txBody>
          <a:bodyPr/>
          <a:lstStyle>
            <a:lvl1pPr>
              <a:defRPr/>
            </a:lvl1pPr>
          </a:lstStyle>
          <a:p>
            <a:pPr>
              <a:defRPr/>
            </a:pPr>
            <a:endParaRPr lang="es-ES"/>
          </a:p>
        </p:txBody>
      </p:sp>
      <p:sp>
        <p:nvSpPr>
          <p:cNvPr id="14" name="Footer Placeholder 5"/>
          <p:cNvSpPr>
            <a:spLocks noGrp="1"/>
          </p:cNvSpPr>
          <p:nvPr>
            <p:ph type="ftr" sz="quarter" idx="19"/>
          </p:nvPr>
        </p:nvSpPr>
        <p:spPr/>
        <p:txBody>
          <a:bodyPr/>
          <a:lstStyle>
            <a:lvl1pPr>
              <a:defRPr/>
            </a:lvl1pPr>
          </a:lstStyle>
          <a:p>
            <a:pPr>
              <a:defRPr/>
            </a:pPr>
            <a:endParaRPr lang="es-ES"/>
          </a:p>
        </p:txBody>
      </p:sp>
      <p:sp>
        <p:nvSpPr>
          <p:cNvPr id="15" name="Slide Number Placeholder 6"/>
          <p:cNvSpPr>
            <a:spLocks noGrp="1"/>
          </p:cNvSpPr>
          <p:nvPr>
            <p:ph type="sldNum" sz="quarter" idx="20"/>
          </p:nvPr>
        </p:nvSpPr>
        <p:spPr/>
        <p:txBody>
          <a:bodyPr/>
          <a:lstStyle>
            <a:lvl1pPr>
              <a:defRPr/>
            </a:lvl1pPr>
          </a:lstStyle>
          <a:p>
            <a:fld id="{D01A969C-C346-40E0-804A-6BB6D3812A45}" type="slidenum">
              <a:rPr lang="es-ES"/>
              <a:pPr/>
              <a:t>‹#›</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fld id="{AC85BD9C-38B4-4080-AD2C-5E6F79F57261}"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fld id="{CA9CD40F-4D19-4FB3-B128-17697A1DBA53}" type="slidenum">
              <a:rPr lang="es-ES"/>
              <a:pPr/>
              <a:t>‹#›</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25205" y="496980"/>
            <a:ext cx="932748" cy="5905996"/>
          </a:xfrm>
        </p:spPr>
        <p:txBody>
          <a:bodyPr vert="eaVert" anchor="t"/>
          <a:lstStyle/>
          <a:p>
            <a:r>
              <a:rPr lang="en-US" smtClean="0"/>
              <a:t>Click to edit Master title style</a:t>
            </a:r>
            <a:endParaRPr/>
          </a:p>
        </p:txBody>
      </p:sp>
      <p:sp>
        <p:nvSpPr>
          <p:cNvPr id="3" name="Vertical Text Placeholder 2"/>
          <p:cNvSpPr>
            <a:spLocks noGrp="1"/>
          </p:cNvSpPr>
          <p:nvPr>
            <p:ph type="body" orient="vert" idx="1"/>
          </p:nvPr>
        </p:nvSpPr>
        <p:spPr>
          <a:xfrm>
            <a:off x="1008063" y="496980"/>
            <a:ext cx="6552406" cy="5905996"/>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fld id="{980381BC-289E-496C-A0C4-59438C691A99}" type="slidenum">
              <a:rPr lang="es-ES"/>
              <a:pPr/>
              <a:t>‹#›</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9387" cy="1260475"/>
          </a:xfr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s-ES"/>
          </a:p>
        </p:txBody>
      </p:sp>
      <p:sp>
        <p:nvSpPr>
          <p:cNvPr id="4" name="Footer Placeholder 4"/>
          <p:cNvSpPr>
            <a:spLocks noGrp="1"/>
          </p:cNvSpPr>
          <p:nvPr>
            <p:ph type="ftr" sz="quarter" idx="11"/>
          </p:nvPr>
        </p:nvSpPr>
        <p:spPr/>
        <p:txBody>
          <a:bodyPr/>
          <a:lstStyle>
            <a:lvl1pPr>
              <a:defRPr/>
            </a:lvl1pPr>
          </a:lstStyle>
          <a:p>
            <a:pPr>
              <a:defRPr/>
            </a:pPr>
            <a:endParaRPr lang="es-ES"/>
          </a:p>
        </p:txBody>
      </p:sp>
      <p:sp>
        <p:nvSpPr>
          <p:cNvPr id="5" name="Slide Number Placeholder 5"/>
          <p:cNvSpPr>
            <a:spLocks noGrp="1"/>
          </p:cNvSpPr>
          <p:nvPr>
            <p:ph type="sldNum" sz="quarter" idx="12"/>
          </p:nvPr>
        </p:nvSpPr>
        <p:spPr/>
        <p:txBody>
          <a:bodyPr/>
          <a:lstStyle>
            <a:lvl1pPr>
              <a:defRPr/>
            </a:lvl1pPr>
          </a:lstStyle>
          <a:p>
            <a:fld id="{8E4AC7F1-2FD5-47DC-AF8F-D1BAC69C24D4}"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237164" y="3527848"/>
            <a:ext cx="8843458" cy="2435895"/>
          </a:xfrm>
        </p:spPr>
        <p:txBody>
          <a:bodyPr wrap="none" lIns="0" tIns="0" rIns="0" bIns="0" anchor="ctr">
            <a:noAutofit/>
          </a:bodyPr>
          <a:lstStyle>
            <a:lvl1pPr marL="0" indent="0" algn="r">
              <a:spcBef>
                <a:spcPts val="0"/>
              </a:spcBef>
              <a:buNone/>
              <a:defRPr sz="134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34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34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34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34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4366521" y="4225278"/>
            <a:ext cx="5208323" cy="1333761"/>
          </a:xfrm>
        </p:spPr>
        <p:txBody>
          <a:bodyPr lIns="50397" tIns="0" rIns="50397" bIns="0" anchor="b">
            <a:noAutofit/>
          </a:bodyPr>
          <a:lstStyle>
            <a:lvl1pPr algn="l">
              <a:lnSpc>
                <a:spcPts val="5512"/>
              </a:lnSpc>
              <a:defRPr sz="5100"/>
            </a:lvl1pPr>
          </a:lstStyle>
          <a:p>
            <a:r>
              <a:rPr lang="en-US" smtClean="0"/>
              <a:t>Click to edit Master title style</a:t>
            </a:r>
            <a:endParaRPr dirty="0"/>
          </a:p>
        </p:txBody>
      </p:sp>
      <p:sp>
        <p:nvSpPr>
          <p:cNvPr id="3" name="Subtitle 2"/>
          <p:cNvSpPr>
            <a:spLocks noGrp="1"/>
          </p:cNvSpPr>
          <p:nvPr>
            <p:ph type="subTitle" idx="1"/>
          </p:nvPr>
        </p:nvSpPr>
        <p:spPr>
          <a:xfrm>
            <a:off x="4366521" y="5574306"/>
            <a:ext cx="5208323" cy="1274922"/>
          </a:xfrm>
        </p:spPr>
        <p:txBody>
          <a:bodyPr tIns="0" rIns="50397" bIns="0">
            <a:normAutofit/>
          </a:bodyPr>
          <a:lstStyle>
            <a:lvl1pPr marL="0" indent="0" algn="l">
              <a:lnSpc>
                <a:spcPts val="2866"/>
              </a:lnSpc>
              <a:spcBef>
                <a:spcPct val="0"/>
              </a:spcBef>
              <a:buNone/>
              <a:defRPr sz="2400">
                <a:solidFill>
                  <a:schemeClr val="tx1"/>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US" smtClean="0"/>
              <a:t>Click to edit Master subtitle style</a:t>
            </a:r>
            <a:endParaRPr dirty="0"/>
          </a:p>
        </p:txBody>
      </p:sp>
      <p:sp>
        <p:nvSpPr>
          <p:cNvPr id="5" name="Date Placeholder 3"/>
          <p:cNvSpPr>
            <a:spLocks noGrp="1"/>
          </p:cNvSpPr>
          <p:nvPr>
            <p:ph type="dt" sz="half" idx="14"/>
          </p:nvPr>
        </p:nvSpPr>
        <p:spPr>
          <a:xfrm>
            <a:off x="503238" y="6943725"/>
            <a:ext cx="2184400" cy="300038"/>
          </a:xfrm>
        </p:spPr>
        <p:txBody>
          <a:bodyPr/>
          <a:lstStyle>
            <a:lvl1pPr algn="l">
              <a:defRPr sz="1200">
                <a:latin typeface="Rockwell" pitchFamily="18" charset="0"/>
              </a:defRPr>
            </a:lvl1pPr>
          </a:lstStyle>
          <a:p>
            <a:pPr>
              <a:defRPr/>
            </a:pPr>
            <a:endParaRPr lang="es-ES"/>
          </a:p>
        </p:txBody>
      </p:sp>
      <p:sp>
        <p:nvSpPr>
          <p:cNvPr id="6" name="Footer Placeholder 4"/>
          <p:cNvSpPr>
            <a:spLocks noGrp="1"/>
          </p:cNvSpPr>
          <p:nvPr>
            <p:ph type="ftr" sz="quarter" idx="15"/>
          </p:nvPr>
        </p:nvSpPr>
        <p:spPr>
          <a:xfrm>
            <a:off x="4368800" y="6943725"/>
            <a:ext cx="4198938" cy="300038"/>
          </a:xfrm>
        </p:spPr>
        <p:txBody>
          <a:bodyPr/>
          <a:lstStyle>
            <a:lvl1pPr algn="l">
              <a:defRPr/>
            </a:lvl1pPr>
          </a:lstStyle>
          <a:p>
            <a:pPr>
              <a:defRPr/>
            </a:pPr>
            <a:endParaRPr lang="es-ES"/>
          </a:p>
        </p:txBody>
      </p:sp>
      <p:sp>
        <p:nvSpPr>
          <p:cNvPr id="7" name="Slide Number Placeholder 5"/>
          <p:cNvSpPr>
            <a:spLocks noGrp="1"/>
          </p:cNvSpPr>
          <p:nvPr>
            <p:ph type="sldNum" sz="quarter" idx="16"/>
          </p:nvPr>
        </p:nvSpPr>
        <p:spPr>
          <a:xfrm>
            <a:off x="9110663" y="6958013"/>
            <a:ext cx="757237" cy="292100"/>
          </a:xfrm>
        </p:spPr>
        <p:txBody>
          <a:bodyPr/>
          <a:lstStyle>
            <a:lvl1pPr>
              <a:defRPr sz="1200">
                <a:latin typeface="Rockwell" pitchFamily="18" charset="0"/>
              </a:defRPr>
            </a:lvl1pPr>
          </a:lstStyle>
          <a:p>
            <a:fld id="{F9D8C3C1-A7CF-4D0D-AA6E-9773A95028D4}" type="slidenum">
              <a:rPr lang="es-ES"/>
              <a:pPr/>
              <a:t>‹#›</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04031" y="2419097"/>
            <a:ext cx="8568531" cy="1501435"/>
          </a:xfrm>
        </p:spPr>
        <p:txBody>
          <a:bodyPr lIns="50397" tIns="0" rIns="50397" bIns="0" rtlCol="0" anchor="b">
            <a:noAutofit/>
          </a:bodyPr>
          <a:lstStyle>
            <a:lvl1pPr algn="l" defTabSz="1007943" rtl="0" eaLnBrk="1" latinLnBrk="0" hangingPunct="1">
              <a:lnSpc>
                <a:spcPts val="5512"/>
              </a:lnSpc>
              <a:spcBef>
                <a:spcPct val="0"/>
              </a:spcBef>
              <a:buNone/>
              <a:defRPr sz="51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504031" y="3920952"/>
            <a:ext cx="8568531" cy="1088593"/>
          </a:xfrm>
        </p:spPr>
        <p:txBody>
          <a:bodyPr tIns="0" rIns="50397" bIns="0" rtlCol="0">
            <a:normAutofit/>
          </a:bodyPr>
          <a:lstStyle>
            <a:lvl1pPr marL="0" indent="0">
              <a:spcBef>
                <a:spcPts val="0"/>
              </a:spcBef>
              <a:buNone/>
              <a:defRPr sz="2400" kern="1200">
                <a:solidFill>
                  <a:schemeClr val="tx1"/>
                </a:solidFill>
                <a:latin typeface="+mn-lt"/>
                <a:ea typeface="+mn-ea"/>
                <a:cs typeface="+mn-cs"/>
              </a:defRPr>
            </a:lvl1pPr>
            <a:lvl2pPr marL="503972" indent="0">
              <a:buNone/>
              <a:defRPr sz="2000">
                <a:solidFill>
                  <a:schemeClr val="tx1">
                    <a:tint val="75000"/>
                  </a:schemeClr>
                </a:solidFill>
              </a:defRPr>
            </a:lvl2pPr>
            <a:lvl3pPr marL="1007943" indent="0">
              <a:buNone/>
              <a:defRPr sz="1800">
                <a:solidFill>
                  <a:schemeClr val="tx1">
                    <a:tint val="75000"/>
                  </a:schemeClr>
                </a:solidFill>
              </a:defRPr>
            </a:lvl3pPr>
            <a:lvl4pPr marL="1511915" indent="0">
              <a:buNone/>
              <a:defRPr sz="1500">
                <a:solidFill>
                  <a:schemeClr val="tx1">
                    <a:tint val="75000"/>
                  </a:schemeClr>
                </a:solidFill>
              </a:defRPr>
            </a:lvl4pPr>
            <a:lvl5pPr marL="2015886" indent="0">
              <a:buNone/>
              <a:defRPr sz="1500">
                <a:solidFill>
                  <a:schemeClr val="tx1">
                    <a:tint val="75000"/>
                  </a:schemeClr>
                </a:solidFill>
              </a:defRPr>
            </a:lvl5pPr>
            <a:lvl6pPr marL="2519858" indent="0">
              <a:buNone/>
              <a:defRPr sz="1500">
                <a:solidFill>
                  <a:schemeClr val="tx1">
                    <a:tint val="75000"/>
                  </a:schemeClr>
                </a:solidFill>
              </a:defRPr>
            </a:lvl6pPr>
            <a:lvl7pPr marL="3023829" indent="0">
              <a:buNone/>
              <a:defRPr sz="1500">
                <a:solidFill>
                  <a:schemeClr val="tx1">
                    <a:tint val="75000"/>
                  </a:schemeClr>
                </a:solidFill>
              </a:defRPr>
            </a:lvl7pPr>
            <a:lvl8pPr marL="3527801" indent="0">
              <a:buNone/>
              <a:defRPr sz="1500">
                <a:solidFill>
                  <a:schemeClr val="tx1">
                    <a:tint val="75000"/>
                  </a:schemeClr>
                </a:solidFill>
              </a:defRPr>
            </a:lvl8pPr>
            <a:lvl9pPr marL="4031772"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fld id="{154266EB-4F96-44AB-A190-0FC41285D51A}" type="slidenum">
              <a:rPr lang="es-ES"/>
              <a:pPr/>
              <a:t>‹#›</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85695" y="1862744"/>
            <a:ext cx="9294926" cy="2435895"/>
          </a:xfrm>
        </p:spPr>
        <p:txBody>
          <a:bodyPr wrap="none" lIns="0" tIns="0" rIns="0" bIns="0" anchor="ctr">
            <a:noAutofit/>
          </a:bodyPr>
          <a:lstStyle>
            <a:lvl1pPr marL="0" indent="0" algn="l">
              <a:spcBef>
                <a:spcPts val="0"/>
              </a:spcBef>
              <a:buNone/>
              <a:defRPr sz="134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34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34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34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34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504032" y="2421073"/>
            <a:ext cx="5880365" cy="1501435"/>
          </a:xfrm>
        </p:spPr>
        <p:txBody>
          <a:bodyPr lIns="50397" tIns="0" rIns="50397" bIns="0" anchor="b"/>
          <a:lstStyle>
            <a:lvl1pPr algn="l">
              <a:lnSpc>
                <a:spcPts val="5512"/>
              </a:lnSpc>
              <a:defRPr sz="5100" b="1" cap="none" baseline="0"/>
            </a:lvl1pPr>
          </a:lstStyle>
          <a:p>
            <a:r>
              <a:rPr lang="en-US" smtClean="0"/>
              <a:t>Click to edit Master title style</a:t>
            </a:r>
            <a:endParaRPr/>
          </a:p>
        </p:txBody>
      </p:sp>
      <p:sp>
        <p:nvSpPr>
          <p:cNvPr id="3" name="Text Placeholder 2"/>
          <p:cNvSpPr>
            <a:spLocks noGrp="1"/>
          </p:cNvSpPr>
          <p:nvPr>
            <p:ph type="body" idx="1"/>
          </p:nvPr>
        </p:nvSpPr>
        <p:spPr>
          <a:xfrm>
            <a:off x="504031" y="3924923"/>
            <a:ext cx="5880365" cy="1083671"/>
          </a:xfrm>
        </p:spPr>
        <p:txBody>
          <a:bodyPr tIns="0" rIns="50397" bIns="0"/>
          <a:lstStyle>
            <a:lvl1pPr marL="0" indent="0">
              <a:spcBef>
                <a:spcPct val="0"/>
              </a:spcBef>
              <a:buNone/>
              <a:defRPr sz="2400">
                <a:solidFill>
                  <a:schemeClr val="tx1"/>
                </a:solidFill>
              </a:defRPr>
            </a:lvl1pPr>
            <a:lvl2pPr marL="503972" indent="0">
              <a:buNone/>
              <a:defRPr sz="2000">
                <a:solidFill>
                  <a:schemeClr val="tx1">
                    <a:tint val="75000"/>
                  </a:schemeClr>
                </a:solidFill>
              </a:defRPr>
            </a:lvl2pPr>
            <a:lvl3pPr marL="1007943" indent="0">
              <a:buNone/>
              <a:defRPr sz="1800">
                <a:solidFill>
                  <a:schemeClr val="tx1">
                    <a:tint val="75000"/>
                  </a:schemeClr>
                </a:solidFill>
              </a:defRPr>
            </a:lvl3pPr>
            <a:lvl4pPr marL="1511915" indent="0">
              <a:buNone/>
              <a:defRPr sz="1500">
                <a:solidFill>
                  <a:schemeClr val="tx1">
                    <a:tint val="75000"/>
                  </a:schemeClr>
                </a:solidFill>
              </a:defRPr>
            </a:lvl4pPr>
            <a:lvl5pPr marL="2015886" indent="0">
              <a:buNone/>
              <a:defRPr sz="1500">
                <a:solidFill>
                  <a:schemeClr val="tx1">
                    <a:tint val="75000"/>
                  </a:schemeClr>
                </a:solidFill>
              </a:defRPr>
            </a:lvl5pPr>
            <a:lvl6pPr marL="2519858" indent="0">
              <a:buNone/>
              <a:defRPr sz="1500">
                <a:solidFill>
                  <a:schemeClr val="tx1">
                    <a:tint val="75000"/>
                  </a:schemeClr>
                </a:solidFill>
              </a:defRPr>
            </a:lvl6pPr>
            <a:lvl7pPr marL="3023829" indent="0">
              <a:buNone/>
              <a:defRPr sz="1500">
                <a:solidFill>
                  <a:schemeClr val="tx1">
                    <a:tint val="75000"/>
                  </a:schemeClr>
                </a:solidFill>
              </a:defRPr>
            </a:lvl7pPr>
            <a:lvl8pPr marL="3527801" indent="0">
              <a:buNone/>
              <a:defRPr sz="1500">
                <a:solidFill>
                  <a:schemeClr val="tx1">
                    <a:tint val="75000"/>
                  </a:schemeClr>
                </a:solidFill>
              </a:defRPr>
            </a:lvl8pPr>
            <a:lvl9pPr marL="4031772" indent="0">
              <a:buNone/>
              <a:defRPr sz="15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s-ES"/>
          </a:p>
        </p:txBody>
      </p:sp>
      <p:sp>
        <p:nvSpPr>
          <p:cNvPr id="6" name="Footer Placeholder 4"/>
          <p:cNvSpPr>
            <a:spLocks noGrp="1"/>
          </p:cNvSpPr>
          <p:nvPr>
            <p:ph type="ftr" sz="quarter" idx="15"/>
          </p:nvPr>
        </p:nvSpPr>
        <p:spPr/>
        <p:txBody>
          <a:bodyPr/>
          <a:lstStyle>
            <a:lvl1pPr>
              <a:defRPr/>
            </a:lvl1pPr>
          </a:lstStyle>
          <a:p>
            <a:pPr>
              <a:defRPr/>
            </a:pPr>
            <a:endParaRPr lang="es-ES"/>
          </a:p>
        </p:txBody>
      </p:sp>
      <p:sp>
        <p:nvSpPr>
          <p:cNvPr id="8" name="Slide Number Placeholder 5"/>
          <p:cNvSpPr>
            <a:spLocks noGrp="1"/>
          </p:cNvSpPr>
          <p:nvPr>
            <p:ph type="sldNum" sz="quarter" idx="16"/>
          </p:nvPr>
        </p:nvSpPr>
        <p:spPr/>
        <p:txBody>
          <a:bodyPr/>
          <a:lstStyle>
            <a:lvl1pPr>
              <a:defRPr/>
            </a:lvl1pPr>
          </a:lstStyle>
          <a:p>
            <a:fld id="{6A070F89-0B72-47A6-8572-46169358AA5A}" type="slidenum">
              <a:rPr lang="es-ES"/>
              <a:pPr/>
              <a:t>‹#›</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grpSp>
        <p:nvGrpSpPr>
          <p:cNvPr id="5" name="Group 8"/>
          <p:cNvGrpSpPr>
            <a:grpSpLocks/>
          </p:cNvGrpSpPr>
          <p:nvPr/>
        </p:nvGrpSpPr>
        <p:grpSpPr bwMode="auto">
          <a:xfrm rot="-360000">
            <a:off x="720725" y="490538"/>
            <a:ext cx="5972175" cy="4002087"/>
            <a:chOff x="1524000" y="381000"/>
            <a:chExt cx="3657600" cy="4737978"/>
          </a:xfrm>
        </p:grpSpPr>
        <p:sp>
          <p:nvSpPr>
            <p:cNvPr id="6" name="Rectangle 5"/>
            <p:cNvSpPr>
              <a:spLocks noChangeArrowheads="1"/>
            </p:cNvSpPr>
            <p:nvPr userDrawn="1"/>
          </p:nvSpPr>
          <p:spPr bwMode="auto">
            <a:xfrm>
              <a:off x="1524000" y="381000"/>
              <a:ext cx="3657600" cy="4724400"/>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a:buFont typeface="Times New Roman" charset="0"/>
                <a:buNone/>
                <a:defRPr/>
              </a:pPr>
              <a:endParaRPr>
                <a:solidFill>
                  <a:schemeClr val="lt1"/>
                </a:solidFill>
                <a:latin typeface="+mn-lt"/>
                <a:ea typeface="+mn-ea"/>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charset="0"/>
                <a:buNone/>
                <a:defRPr/>
              </a:pPr>
              <a:endParaRPr/>
            </a:p>
          </p:txBody>
        </p:sp>
      </p:grpSp>
      <p:sp>
        <p:nvSpPr>
          <p:cNvPr id="2" name="Title 1"/>
          <p:cNvSpPr>
            <a:spLocks noGrp="1"/>
          </p:cNvSpPr>
          <p:nvPr>
            <p:ph type="title"/>
          </p:nvPr>
        </p:nvSpPr>
        <p:spPr>
          <a:xfrm>
            <a:off x="3475716" y="4486205"/>
            <a:ext cx="6106129" cy="1280945"/>
          </a:xfrm>
        </p:spPr>
        <p:txBody>
          <a:bodyPr tIns="0" bIns="0" anchor="b"/>
          <a:lstStyle>
            <a:lvl1pPr algn="l">
              <a:lnSpc>
                <a:spcPts val="5071"/>
              </a:lnSpc>
              <a:defRPr sz="5100" b="1"/>
            </a:lvl1pPr>
          </a:lstStyle>
          <a:p>
            <a:r>
              <a:rPr lang="en-US" smtClean="0"/>
              <a:t>Click to edit Master title style</a:t>
            </a:r>
            <a:endParaRPr/>
          </a:p>
        </p:txBody>
      </p:sp>
      <p:sp>
        <p:nvSpPr>
          <p:cNvPr id="12" name="Picture Placeholder 9"/>
          <p:cNvSpPr>
            <a:spLocks noGrp="1"/>
          </p:cNvSpPr>
          <p:nvPr>
            <p:ph type="pic" sz="quarter" idx="15"/>
          </p:nvPr>
        </p:nvSpPr>
        <p:spPr>
          <a:xfrm rot="21240000">
            <a:off x="945530" y="697359"/>
            <a:ext cx="5522733" cy="3588326"/>
          </a:xfrm>
          <a:solidFill>
            <a:schemeClr val="bg1">
              <a:lumMod val="85000"/>
            </a:schemeClr>
          </a:solidFill>
        </p:spPr>
        <p:txBody>
          <a:bodyPr rtlCol="0">
            <a:normAutofit/>
          </a:bodyPr>
          <a:lstStyle>
            <a:lvl1pPr>
              <a:buNone/>
              <a:defRPr/>
            </a:lvl1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3481605" y="5766106"/>
            <a:ext cx="6099702" cy="953605"/>
          </a:xfrm>
        </p:spPr>
        <p:txBody>
          <a:bodyPr/>
          <a:lstStyle>
            <a:lvl1pPr marL="0" indent="0">
              <a:spcBef>
                <a:spcPct val="0"/>
              </a:spcBef>
              <a:buNone/>
              <a:defRPr sz="24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smtClean="0"/>
              <a:t>Click to edit Master text styles</a:t>
            </a:r>
          </a:p>
        </p:txBody>
      </p:sp>
      <p:sp>
        <p:nvSpPr>
          <p:cNvPr id="8" name="Date Placeholder 4"/>
          <p:cNvSpPr>
            <a:spLocks noGrp="1"/>
          </p:cNvSpPr>
          <p:nvPr>
            <p:ph type="dt" sz="half" idx="16"/>
          </p:nvPr>
        </p:nvSpPr>
        <p:spPr/>
        <p:txBody>
          <a:bodyPr/>
          <a:lstStyle>
            <a:lvl1pPr>
              <a:defRPr/>
            </a:lvl1pPr>
          </a:lstStyle>
          <a:p>
            <a:pPr>
              <a:defRPr/>
            </a:pPr>
            <a:endParaRPr lang="es-ES"/>
          </a:p>
        </p:txBody>
      </p:sp>
      <p:sp>
        <p:nvSpPr>
          <p:cNvPr id="9" name="Footer Placeholder 5"/>
          <p:cNvSpPr>
            <a:spLocks noGrp="1"/>
          </p:cNvSpPr>
          <p:nvPr>
            <p:ph type="ftr" sz="quarter" idx="17"/>
          </p:nvPr>
        </p:nvSpPr>
        <p:spPr/>
        <p:txBody>
          <a:bodyPr/>
          <a:lstStyle>
            <a:lvl1pPr>
              <a:defRPr/>
            </a:lvl1pPr>
          </a:lstStyle>
          <a:p>
            <a:pPr>
              <a:defRPr/>
            </a:pPr>
            <a:endParaRPr lang="es-ES"/>
          </a:p>
        </p:txBody>
      </p:sp>
      <p:sp>
        <p:nvSpPr>
          <p:cNvPr id="10" name="Slide Number Placeholder 6"/>
          <p:cNvSpPr>
            <a:spLocks noGrp="1"/>
          </p:cNvSpPr>
          <p:nvPr>
            <p:ph type="sldNum" sz="quarter" idx="18"/>
          </p:nvPr>
        </p:nvSpPr>
        <p:spPr/>
        <p:txBody>
          <a:bodyPr/>
          <a:lstStyle>
            <a:lvl1pPr>
              <a:defRPr/>
            </a:lvl1pPr>
          </a:lstStyle>
          <a:p>
            <a:fld id="{380D0D3C-5E04-4134-9DEE-A67FDFDDD129}"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08062" y="1912670"/>
            <a:ext cx="3931444" cy="4471057"/>
          </a:xfrm>
        </p:spPr>
        <p:txBody>
          <a:bodyPr/>
          <a:lstStyle>
            <a:lvl1pPr>
              <a:defRPr sz="2400"/>
            </a:lvl1pPr>
            <a:lvl2pPr>
              <a:defRPr sz="2200"/>
            </a:lvl2pPr>
            <a:lvl3pPr>
              <a:defRPr sz="2000"/>
            </a:lvl3pPr>
            <a:lvl4pPr>
              <a:defRPr sz="2000"/>
            </a:lvl4pPr>
            <a:lvl5pPr>
              <a:defRPr sz="2000"/>
            </a:lvl5pPr>
            <a:lvl6pPr marL="2525108" indent="-379729">
              <a:defRPr sz="2000"/>
            </a:lvl6pPr>
            <a:lvl7pPr marL="2525108" indent="-379729">
              <a:defRPr sz="2000"/>
            </a:lvl7pPr>
            <a:lvl8pPr marL="2525108" indent="-379729">
              <a:defRPr sz="2000"/>
            </a:lvl8pPr>
            <a:lvl9pPr marL="2525108" indent="-379729">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24318" y="1912670"/>
            <a:ext cx="3931444" cy="4471057"/>
          </a:xfrm>
        </p:spPr>
        <p:txBody>
          <a:bodyPr/>
          <a:lstStyle>
            <a:lvl1pPr>
              <a:defRPr sz="2400"/>
            </a:lvl1pPr>
            <a:lvl2pPr>
              <a:defRPr sz="2200"/>
            </a:lvl2pPr>
            <a:lvl3pPr>
              <a:defRPr sz="2000"/>
            </a:lvl3pPr>
            <a:lvl4pPr>
              <a:defRPr sz="2000"/>
            </a:lvl4pPr>
            <a:lvl5pPr>
              <a:defRPr sz="2000"/>
            </a:lvl5pPr>
            <a:lvl6pPr marL="2525108" indent="-379729">
              <a:defRPr sz="2000"/>
            </a:lvl6pPr>
            <a:lvl7pPr marL="2525108" indent="-379729">
              <a:defRPr sz="2000"/>
            </a:lvl7pPr>
            <a:lvl8pPr marL="2525108" indent="-379729">
              <a:defRPr sz="2000"/>
            </a:lvl8pPr>
            <a:lvl9pPr marL="2525108" indent="-379729">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3"/>
          <p:cNvSpPr>
            <a:spLocks noGrp="1"/>
          </p:cNvSpPr>
          <p:nvPr>
            <p:ph type="dt" sz="half" idx="10"/>
          </p:nvPr>
        </p:nvSpPr>
        <p:spPr/>
        <p:txBody>
          <a:bodyPr/>
          <a:lstStyle>
            <a:lvl1pPr>
              <a:defRPr/>
            </a:lvl1pPr>
          </a:lstStyle>
          <a:p>
            <a:pPr>
              <a:defRPr/>
            </a:pPr>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fld id="{3F7E18FE-E175-4470-B045-F6A9D2AF6737}"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Comparison-Underline.png"/>
          <p:cNvPicPr>
            <a:picLocks noChangeAspect="1"/>
          </p:cNvPicPr>
          <p:nvPr/>
        </p:nvPicPr>
        <p:blipFill>
          <a:blip r:embed="rId2"/>
          <a:srcRect/>
          <a:stretch>
            <a:fillRect/>
          </a:stretch>
        </p:blipFill>
        <p:spPr bwMode="auto">
          <a:xfrm>
            <a:off x="1055688" y="2090738"/>
            <a:ext cx="3559175" cy="157162"/>
          </a:xfrm>
          <a:prstGeom prst="rect">
            <a:avLst/>
          </a:prstGeom>
          <a:noFill/>
          <a:ln w="9525">
            <a:noFill/>
            <a:miter lim="800000"/>
            <a:headEnd/>
            <a:tailEnd/>
          </a:ln>
        </p:spPr>
      </p:pic>
      <p:pic>
        <p:nvPicPr>
          <p:cNvPr id="8" name="Picture 7" descr="Comparison-Underline.png"/>
          <p:cNvPicPr>
            <a:picLocks noChangeAspect="1"/>
          </p:cNvPicPr>
          <p:nvPr/>
        </p:nvPicPr>
        <p:blipFill>
          <a:blip r:embed="rId2"/>
          <a:srcRect/>
          <a:stretch>
            <a:fillRect/>
          </a:stretch>
        </p:blipFill>
        <p:spPr bwMode="auto">
          <a:xfrm>
            <a:off x="5419725" y="2090738"/>
            <a:ext cx="3559175" cy="157162"/>
          </a:xfrm>
          <a:prstGeom prst="rect">
            <a:avLst/>
          </a:prstGeom>
          <a:noFill/>
          <a:ln w="9525">
            <a:noFill/>
            <a:miter lim="800000"/>
            <a:headEnd/>
            <a:tailEnd/>
          </a:ln>
        </p:spPr>
      </p:pic>
      <p:pic>
        <p:nvPicPr>
          <p:cNvPr id="9" name="Picture 8" descr="Comparison-Underline.png"/>
          <p:cNvPicPr>
            <a:picLocks noChangeAspect="1"/>
          </p:cNvPicPr>
          <p:nvPr/>
        </p:nvPicPr>
        <p:blipFill>
          <a:blip r:embed="rId2"/>
          <a:srcRect/>
          <a:stretch>
            <a:fillRect/>
          </a:stretch>
        </p:blipFill>
        <p:spPr bwMode="auto">
          <a:xfrm>
            <a:off x="1055688" y="2090738"/>
            <a:ext cx="3559175" cy="157162"/>
          </a:xfrm>
          <a:prstGeom prst="rect">
            <a:avLst/>
          </a:prstGeom>
          <a:noFill/>
          <a:ln w="9525">
            <a:noFill/>
            <a:miter lim="800000"/>
            <a:headEnd/>
            <a:tailEnd/>
          </a:ln>
        </p:spPr>
      </p:pic>
      <p:pic>
        <p:nvPicPr>
          <p:cNvPr id="10" name="Picture 9" descr="Comparison-Underline.png"/>
          <p:cNvPicPr>
            <a:picLocks noChangeAspect="1"/>
          </p:cNvPicPr>
          <p:nvPr/>
        </p:nvPicPr>
        <p:blipFill>
          <a:blip r:embed="rId2"/>
          <a:srcRect/>
          <a:stretch>
            <a:fillRect/>
          </a:stretch>
        </p:blipFill>
        <p:spPr bwMode="auto">
          <a:xfrm>
            <a:off x="5419725" y="2090738"/>
            <a:ext cx="3559175" cy="157162"/>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70819" y="1564589"/>
            <a:ext cx="3528219" cy="643790"/>
          </a:xfrm>
        </p:spPr>
        <p:txBody>
          <a:bodyPr anchor="b"/>
          <a:lstStyle>
            <a:lvl1pPr marL="0" indent="0" algn="ctr">
              <a:spcBef>
                <a:spcPct val="0"/>
              </a:spcBef>
              <a:buNone/>
              <a:defRPr sz="2400" b="0">
                <a:solidFill>
                  <a:schemeClr val="tx2">
                    <a:lumMod val="60000"/>
                    <a:lumOff val="40000"/>
                  </a:schemeClr>
                </a:solidFill>
                <a:latin typeface="Impact" pitchFamily="34" charset="0"/>
              </a:defRPr>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989285" y="2397397"/>
            <a:ext cx="3931444" cy="3986329"/>
          </a:xfrm>
        </p:spPr>
        <p:txBody>
          <a:bodyPr/>
          <a:lstStyle>
            <a:lvl1pPr>
              <a:defRPr sz="2400"/>
            </a:lvl1pPr>
            <a:lvl2pPr>
              <a:defRPr sz="2200"/>
            </a:lvl2pPr>
            <a:lvl3pPr>
              <a:defRPr sz="2000"/>
            </a:lvl3pPr>
            <a:lvl4pPr>
              <a:defRPr sz="1800"/>
            </a:lvl4pPr>
            <a:lvl5pPr>
              <a:defRPr sz="1800"/>
            </a:lvl5pPr>
            <a:lvl6pPr marL="2525108" indent="-379729">
              <a:defRPr sz="1800"/>
            </a:lvl6pPr>
            <a:lvl7pPr marL="2525108" indent="-379729">
              <a:defRPr sz="1800"/>
            </a:lvl7pPr>
            <a:lvl8pPr marL="2525108" indent="-379729">
              <a:defRPr sz="1800"/>
            </a:lvl8pPr>
            <a:lvl9pPr marL="2525108" indent="-379729">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435255" y="1564589"/>
            <a:ext cx="3528219" cy="643790"/>
          </a:xfrm>
        </p:spPr>
        <p:txBody>
          <a:bodyPr anchor="b"/>
          <a:lstStyle>
            <a:lvl1pPr marL="0" indent="0" algn="ctr">
              <a:spcBef>
                <a:spcPct val="0"/>
              </a:spcBef>
              <a:buNone/>
              <a:defRPr sz="2400" b="0">
                <a:solidFill>
                  <a:schemeClr val="tx2">
                    <a:lumMod val="60000"/>
                    <a:lumOff val="40000"/>
                  </a:schemeClr>
                </a:solidFill>
                <a:latin typeface="Impact" pitchFamily="34" charset="0"/>
              </a:defRPr>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22459" y="2397397"/>
            <a:ext cx="3931444" cy="3986329"/>
          </a:xfrm>
        </p:spPr>
        <p:txBody>
          <a:bodyPr/>
          <a:lstStyle>
            <a:lvl1pPr>
              <a:defRPr sz="2400"/>
            </a:lvl1pPr>
            <a:lvl2pPr>
              <a:defRPr sz="2200"/>
            </a:lvl2pPr>
            <a:lvl3pPr>
              <a:defRPr sz="2000"/>
            </a:lvl3pPr>
            <a:lvl4pPr>
              <a:defRPr sz="1800"/>
            </a:lvl4pPr>
            <a:lvl5pPr>
              <a:defRPr sz="1800"/>
            </a:lvl5pPr>
            <a:lvl6pPr marL="2525108" indent="-379729">
              <a:defRPr sz="1800"/>
            </a:lvl6pPr>
            <a:lvl7pPr marL="2525108" indent="-379729">
              <a:defRPr sz="1800"/>
            </a:lvl7pPr>
            <a:lvl8pPr marL="2525108" indent="-379729">
              <a:defRPr sz="1800"/>
            </a:lvl8pPr>
            <a:lvl9pPr marL="2525108" indent="-379729">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Date Placeholder 6"/>
          <p:cNvSpPr>
            <a:spLocks noGrp="1"/>
          </p:cNvSpPr>
          <p:nvPr>
            <p:ph type="dt" sz="half" idx="10"/>
          </p:nvPr>
        </p:nvSpPr>
        <p:spPr/>
        <p:txBody>
          <a:bodyPr/>
          <a:lstStyle>
            <a:lvl1pPr>
              <a:defRPr/>
            </a:lvl1pPr>
          </a:lstStyle>
          <a:p>
            <a:pPr>
              <a:defRPr/>
            </a:pPr>
            <a:endParaRPr lang="es-ES"/>
          </a:p>
        </p:txBody>
      </p:sp>
      <p:sp>
        <p:nvSpPr>
          <p:cNvPr id="12" name="Footer Placeholder 7"/>
          <p:cNvSpPr>
            <a:spLocks noGrp="1"/>
          </p:cNvSpPr>
          <p:nvPr>
            <p:ph type="ftr" sz="quarter" idx="11"/>
          </p:nvPr>
        </p:nvSpPr>
        <p:spPr/>
        <p:txBody>
          <a:bodyPr/>
          <a:lstStyle>
            <a:lvl1pPr>
              <a:defRPr/>
            </a:lvl1pPr>
          </a:lstStyle>
          <a:p>
            <a:pPr>
              <a:defRPr/>
            </a:pPr>
            <a:endParaRPr lang="es-ES"/>
          </a:p>
        </p:txBody>
      </p:sp>
      <p:sp>
        <p:nvSpPr>
          <p:cNvPr id="13" name="Slide Number Placeholder 8"/>
          <p:cNvSpPr>
            <a:spLocks noGrp="1"/>
          </p:cNvSpPr>
          <p:nvPr>
            <p:ph type="sldNum" sz="quarter" idx="12"/>
          </p:nvPr>
        </p:nvSpPr>
        <p:spPr/>
        <p:txBody>
          <a:bodyPr/>
          <a:lstStyle>
            <a:lvl1pPr>
              <a:defRPr/>
            </a:lvl1pPr>
          </a:lstStyle>
          <a:p>
            <a:fld id="{39469EF6-F14D-4387-82FB-0D9D8377C87A}"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08063" y="1912668"/>
            <a:ext cx="8064500" cy="2116709"/>
          </a:xfrm>
        </p:spPr>
        <p:txBody>
          <a:bodyPr/>
          <a:lstStyle>
            <a:lvl1pPr>
              <a:defRPr sz="2400"/>
            </a:lvl1pPr>
            <a:lvl2pPr>
              <a:defRPr sz="22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Content Placeholder 2"/>
          <p:cNvSpPr>
            <a:spLocks noGrp="1"/>
          </p:cNvSpPr>
          <p:nvPr>
            <p:ph sz="half" idx="13"/>
          </p:nvPr>
        </p:nvSpPr>
        <p:spPr>
          <a:xfrm>
            <a:off x="1008063" y="4267017"/>
            <a:ext cx="8064500" cy="2116709"/>
          </a:xfrm>
        </p:spPr>
        <p:txBody>
          <a:bodyPr/>
          <a:lstStyle>
            <a:lvl1pPr>
              <a:defRPr sz="2400"/>
            </a:lvl1pPr>
            <a:lvl2pPr>
              <a:defRPr sz="22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3"/>
          <p:cNvSpPr>
            <a:spLocks noGrp="1"/>
          </p:cNvSpPr>
          <p:nvPr>
            <p:ph type="dt" sz="half" idx="14"/>
          </p:nvPr>
        </p:nvSpPr>
        <p:spPr/>
        <p:txBody>
          <a:bodyPr/>
          <a:lstStyle>
            <a:lvl1pPr>
              <a:defRPr/>
            </a:lvl1pPr>
          </a:lstStyle>
          <a:p>
            <a:pPr>
              <a:defRPr/>
            </a:pPr>
            <a:endParaRPr lang="es-ES"/>
          </a:p>
        </p:txBody>
      </p:sp>
      <p:sp>
        <p:nvSpPr>
          <p:cNvPr id="6" name="Footer Placeholder 4"/>
          <p:cNvSpPr>
            <a:spLocks noGrp="1"/>
          </p:cNvSpPr>
          <p:nvPr>
            <p:ph type="ftr" sz="quarter" idx="15"/>
          </p:nvPr>
        </p:nvSpPr>
        <p:spPr/>
        <p:txBody>
          <a:bodyPr/>
          <a:lstStyle>
            <a:lvl1pPr>
              <a:defRPr/>
            </a:lvl1pPr>
          </a:lstStyle>
          <a:p>
            <a:pPr>
              <a:defRPr/>
            </a:pPr>
            <a:endParaRPr lang="es-ES"/>
          </a:p>
        </p:txBody>
      </p:sp>
      <p:sp>
        <p:nvSpPr>
          <p:cNvPr id="7" name="Slide Number Placeholder 5"/>
          <p:cNvSpPr>
            <a:spLocks noGrp="1"/>
          </p:cNvSpPr>
          <p:nvPr>
            <p:ph type="sldNum" sz="quarter" idx="16"/>
          </p:nvPr>
        </p:nvSpPr>
        <p:spPr/>
        <p:txBody>
          <a:bodyPr/>
          <a:lstStyle>
            <a:lvl1pPr>
              <a:defRPr/>
            </a:lvl1pPr>
          </a:lstStyle>
          <a:p>
            <a:fld id="{8CBC2EE5-36E0-494B-9CD5-4078395430E3}"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8.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7.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506" name="Title Placeholder 1"/>
          <p:cNvSpPr>
            <a:spLocks noGrp="1"/>
          </p:cNvSpPr>
          <p:nvPr>
            <p:ph type="title"/>
          </p:nvPr>
        </p:nvSpPr>
        <p:spPr bwMode="auto">
          <a:xfrm>
            <a:off x="1008063" y="554038"/>
            <a:ext cx="8062912" cy="957262"/>
          </a:xfrm>
          <a:prstGeom prst="rect">
            <a:avLst/>
          </a:prstGeom>
          <a:noFill/>
          <a:ln w="9525">
            <a:noFill/>
            <a:miter lim="800000"/>
            <a:headEnd/>
            <a:tailEnd/>
          </a:ln>
        </p:spPr>
        <p:txBody>
          <a:bodyPr vert="horz" wrap="square" lIns="100794" tIns="50397" rIns="100794" bIns="50397" numCol="1" anchor="ctr" anchorCtr="0" compatLnSpc="1">
            <a:prstTxWarp prst="textNoShape">
              <a:avLst/>
            </a:prstTxWarp>
          </a:bodyPr>
          <a:lstStyle/>
          <a:p>
            <a:pPr lvl="0"/>
            <a:r>
              <a:rPr lang="en-US" smtClean="0"/>
              <a:t>Click to edit Master title style</a:t>
            </a:r>
          </a:p>
        </p:txBody>
      </p:sp>
      <p:sp>
        <p:nvSpPr>
          <p:cNvPr id="21507" name="Text Placeholder 2"/>
          <p:cNvSpPr>
            <a:spLocks noGrp="1"/>
          </p:cNvSpPr>
          <p:nvPr>
            <p:ph type="body" idx="1"/>
          </p:nvPr>
        </p:nvSpPr>
        <p:spPr bwMode="auto">
          <a:xfrm>
            <a:off x="1008063" y="1912938"/>
            <a:ext cx="8062912" cy="4470400"/>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448675" y="6961188"/>
            <a:ext cx="1427163" cy="292100"/>
          </a:xfrm>
          <a:prstGeom prst="rect">
            <a:avLst/>
          </a:prstGeom>
        </p:spPr>
        <p:txBody>
          <a:bodyPr vert="horz" lIns="100794" tIns="50397" rIns="100794" bIns="50397" rtlCol="0" anchor="ctr"/>
          <a:lstStyle>
            <a:lvl1pPr algn="r">
              <a:buFont typeface="Times New Roman" charset="0"/>
              <a:buNone/>
              <a:defRPr sz="1200">
                <a:solidFill>
                  <a:schemeClr val="tx1"/>
                </a:solidFill>
                <a:latin typeface="Rockwell" pitchFamily="18" charset="0"/>
                <a:ea typeface="ＭＳ Ｐゴシック" charset="0"/>
                <a:cs typeface="ＭＳ Ｐゴシック" charset="0"/>
              </a:defRPr>
            </a:lvl1pPr>
          </a:lstStyle>
          <a:p>
            <a:pPr>
              <a:defRPr/>
            </a:pPr>
            <a:endParaRPr lang="es-ES"/>
          </a:p>
        </p:txBody>
      </p:sp>
      <p:sp>
        <p:nvSpPr>
          <p:cNvPr id="5" name="Footer Placeholder 4"/>
          <p:cNvSpPr>
            <a:spLocks noGrp="1"/>
          </p:cNvSpPr>
          <p:nvPr>
            <p:ph type="ftr" sz="quarter" idx="3"/>
          </p:nvPr>
        </p:nvSpPr>
        <p:spPr>
          <a:xfrm>
            <a:off x="4346575" y="6951663"/>
            <a:ext cx="4098925" cy="285750"/>
          </a:xfrm>
          <a:prstGeom prst="rect">
            <a:avLst/>
          </a:prstGeom>
        </p:spPr>
        <p:txBody>
          <a:bodyPr vert="horz" lIns="100794" tIns="50397" rIns="100794" bIns="50397" rtlCol="0" anchor="ctr"/>
          <a:lstStyle>
            <a:lvl1pPr algn="r">
              <a:buFont typeface="Times New Roman" charset="0"/>
              <a:buNone/>
              <a:defRPr sz="1200">
                <a:solidFill>
                  <a:schemeClr val="tx1"/>
                </a:solidFill>
                <a:latin typeface="Rockwell" pitchFamily="18" charset="0"/>
                <a:ea typeface="ＭＳ Ｐゴシック" charset="0"/>
                <a:cs typeface="ＭＳ Ｐゴシック" charset="0"/>
              </a:defRPr>
            </a:lvl1pPr>
          </a:lstStyle>
          <a:p>
            <a:pPr>
              <a:defRPr/>
            </a:pPr>
            <a:endParaRPr lang="es-ES"/>
          </a:p>
        </p:txBody>
      </p:sp>
      <p:sp>
        <p:nvSpPr>
          <p:cNvPr id="6" name="Slide Number Placeholder 5"/>
          <p:cNvSpPr>
            <a:spLocks noGrp="1"/>
          </p:cNvSpPr>
          <p:nvPr>
            <p:ph type="sldNum" sz="quarter" idx="4"/>
          </p:nvPr>
        </p:nvSpPr>
        <p:spPr>
          <a:xfrm>
            <a:off x="8291513" y="6035675"/>
            <a:ext cx="1635125" cy="939800"/>
          </a:xfrm>
          <a:prstGeom prst="rect">
            <a:avLst/>
          </a:prstGeom>
        </p:spPr>
        <p:txBody>
          <a:bodyPr vert="horz" wrap="square" lIns="100794" tIns="50397" rIns="100794" bIns="50397" numCol="1" anchor="ctr" anchorCtr="0" compatLnSpc="1">
            <a:prstTxWarp prst="textNoShape">
              <a:avLst/>
            </a:prstTxWarp>
          </a:bodyPr>
          <a:lstStyle>
            <a:lvl1pPr algn="r">
              <a:defRPr sz="9000">
                <a:latin typeface="Impact" pitchFamily="34" charset="0"/>
              </a:defRPr>
            </a:lvl1pPr>
          </a:lstStyle>
          <a:p>
            <a:fld id="{AA2E0030-5DE1-4B62-9A4B-A9F2AADA51E1}"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814" r:id="rId1"/>
    <p:sldLayoutId id="2147483805" r:id="rId2"/>
    <p:sldLayoutId id="2147483815" r:id="rId3"/>
    <p:sldLayoutId id="2147483816" r:id="rId4"/>
    <p:sldLayoutId id="2147483817" r:id="rId5"/>
    <p:sldLayoutId id="2147483818" r:id="rId6"/>
    <p:sldLayoutId id="2147483806" r:id="rId7"/>
    <p:sldLayoutId id="2147483819" r:id="rId8"/>
    <p:sldLayoutId id="2147483807" r:id="rId9"/>
    <p:sldLayoutId id="2147483808" r:id="rId10"/>
    <p:sldLayoutId id="2147483809" r:id="rId11"/>
    <p:sldLayoutId id="2147483810" r:id="rId12"/>
    <p:sldLayoutId id="2147483811" r:id="rId13"/>
    <p:sldLayoutId id="2147483812" r:id="rId14"/>
    <p:sldLayoutId id="2147483820" r:id="rId15"/>
    <p:sldLayoutId id="2147483821" r:id="rId16"/>
    <p:sldLayoutId id="2147483822" r:id="rId17"/>
    <p:sldLayoutId id="2147483823" r:id="rId18"/>
    <p:sldLayoutId id="2147483824" r:id="rId19"/>
    <p:sldLayoutId id="2147483825" r:id="rId20"/>
    <p:sldLayoutId id="2147483813" r:id="rId21"/>
  </p:sldLayoutIdLst>
  <p:txStyles>
    <p:titleStyle>
      <a:lvl1pPr algn="ctr" defTabSz="1006475" rtl="0" fontAlgn="base">
        <a:spcBef>
          <a:spcPct val="0"/>
        </a:spcBef>
        <a:spcAft>
          <a:spcPct val="0"/>
        </a:spcAft>
        <a:defRPr sz="5100" kern="1200">
          <a:solidFill>
            <a:schemeClr val="tx1"/>
          </a:solidFill>
          <a:latin typeface="+mj-lt"/>
          <a:ea typeface="ＭＳ Ｐゴシック" pitchFamily="34" charset="-128"/>
          <a:cs typeface="+mj-cs"/>
        </a:defRPr>
      </a:lvl1pPr>
      <a:lvl2pPr algn="ctr" defTabSz="1006475" rtl="0" fontAlgn="base">
        <a:spcBef>
          <a:spcPct val="0"/>
        </a:spcBef>
        <a:spcAft>
          <a:spcPct val="0"/>
        </a:spcAft>
        <a:defRPr sz="5100">
          <a:solidFill>
            <a:schemeClr val="tx1"/>
          </a:solidFill>
          <a:latin typeface="Goudy Old Style" charset="0"/>
          <a:ea typeface="ＭＳ Ｐゴシック" pitchFamily="34" charset="-128"/>
        </a:defRPr>
      </a:lvl2pPr>
      <a:lvl3pPr algn="ctr" defTabSz="1006475" rtl="0" fontAlgn="base">
        <a:spcBef>
          <a:spcPct val="0"/>
        </a:spcBef>
        <a:spcAft>
          <a:spcPct val="0"/>
        </a:spcAft>
        <a:defRPr sz="5100">
          <a:solidFill>
            <a:schemeClr val="tx1"/>
          </a:solidFill>
          <a:latin typeface="Goudy Old Style" charset="0"/>
          <a:ea typeface="ＭＳ Ｐゴシック" pitchFamily="34" charset="-128"/>
        </a:defRPr>
      </a:lvl3pPr>
      <a:lvl4pPr algn="ctr" defTabSz="1006475" rtl="0" fontAlgn="base">
        <a:spcBef>
          <a:spcPct val="0"/>
        </a:spcBef>
        <a:spcAft>
          <a:spcPct val="0"/>
        </a:spcAft>
        <a:defRPr sz="5100">
          <a:solidFill>
            <a:schemeClr val="tx1"/>
          </a:solidFill>
          <a:latin typeface="Goudy Old Style" charset="0"/>
          <a:ea typeface="ＭＳ Ｐゴシック" pitchFamily="34" charset="-128"/>
        </a:defRPr>
      </a:lvl4pPr>
      <a:lvl5pPr algn="ctr" defTabSz="1006475" rtl="0" fontAlgn="base">
        <a:spcBef>
          <a:spcPct val="0"/>
        </a:spcBef>
        <a:spcAft>
          <a:spcPct val="0"/>
        </a:spcAft>
        <a:defRPr sz="5100">
          <a:solidFill>
            <a:schemeClr val="tx1"/>
          </a:solidFill>
          <a:latin typeface="Goudy Old Style" charset="0"/>
          <a:ea typeface="ＭＳ Ｐゴシック" pitchFamily="34" charset="-128"/>
        </a:defRPr>
      </a:lvl5pPr>
      <a:lvl6pPr marL="457200" algn="ctr" defTabSz="1006475" rtl="0" fontAlgn="base">
        <a:spcBef>
          <a:spcPct val="0"/>
        </a:spcBef>
        <a:spcAft>
          <a:spcPct val="0"/>
        </a:spcAft>
        <a:defRPr sz="5100">
          <a:solidFill>
            <a:schemeClr val="tx1"/>
          </a:solidFill>
          <a:latin typeface="Goudy Old Style" charset="0"/>
          <a:ea typeface="ＭＳ Ｐゴシック" pitchFamily="34" charset="-128"/>
        </a:defRPr>
      </a:lvl6pPr>
      <a:lvl7pPr marL="914400" algn="ctr" defTabSz="1006475" rtl="0" fontAlgn="base">
        <a:spcBef>
          <a:spcPct val="0"/>
        </a:spcBef>
        <a:spcAft>
          <a:spcPct val="0"/>
        </a:spcAft>
        <a:defRPr sz="5100">
          <a:solidFill>
            <a:schemeClr val="tx1"/>
          </a:solidFill>
          <a:latin typeface="Goudy Old Style" charset="0"/>
          <a:ea typeface="ＭＳ Ｐゴシック" pitchFamily="34" charset="-128"/>
        </a:defRPr>
      </a:lvl7pPr>
      <a:lvl8pPr marL="1371600" algn="ctr" defTabSz="1006475" rtl="0" fontAlgn="base">
        <a:spcBef>
          <a:spcPct val="0"/>
        </a:spcBef>
        <a:spcAft>
          <a:spcPct val="0"/>
        </a:spcAft>
        <a:defRPr sz="5100">
          <a:solidFill>
            <a:schemeClr val="tx1"/>
          </a:solidFill>
          <a:latin typeface="Goudy Old Style" charset="0"/>
          <a:ea typeface="ＭＳ Ｐゴシック" pitchFamily="34" charset="-128"/>
        </a:defRPr>
      </a:lvl8pPr>
      <a:lvl9pPr marL="1828800" algn="ctr" defTabSz="1006475" rtl="0" fontAlgn="base">
        <a:spcBef>
          <a:spcPct val="0"/>
        </a:spcBef>
        <a:spcAft>
          <a:spcPct val="0"/>
        </a:spcAft>
        <a:defRPr sz="5100">
          <a:solidFill>
            <a:schemeClr val="tx1"/>
          </a:solidFill>
          <a:latin typeface="Goudy Old Style" charset="0"/>
          <a:ea typeface="ＭＳ Ｐゴシック" pitchFamily="34" charset="-128"/>
        </a:defRPr>
      </a:lvl9pPr>
    </p:titleStyle>
    <p:bodyStyle>
      <a:lvl1pPr marL="509588" indent="-509588" algn="l" defTabSz="1006475" rtl="0" fontAlgn="base">
        <a:spcBef>
          <a:spcPts val="2200"/>
        </a:spcBef>
        <a:spcAft>
          <a:spcPct val="0"/>
        </a:spcAft>
        <a:buSzPct val="90000"/>
        <a:buBlip>
          <a:blip r:embed="rId23"/>
        </a:buBlip>
        <a:defRPr sz="2600" kern="1200">
          <a:solidFill>
            <a:schemeClr val="tx1"/>
          </a:solidFill>
          <a:latin typeface="+mn-lt"/>
          <a:ea typeface="ＭＳ Ｐゴシック" pitchFamily="34" charset="-128"/>
          <a:cs typeface="+mn-cs"/>
        </a:defRPr>
      </a:lvl1pPr>
      <a:lvl2pPr marL="1006475" indent="-503238" algn="l" defTabSz="1006475" rtl="0" fontAlgn="base">
        <a:spcBef>
          <a:spcPts val="663"/>
        </a:spcBef>
        <a:spcAft>
          <a:spcPct val="0"/>
        </a:spcAft>
        <a:buSzPct val="90000"/>
        <a:buBlip>
          <a:blip r:embed="rId24"/>
        </a:buBlip>
        <a:defRPr sz="2400" kern="1200">
          <a:solidFill>
            <a:schemeClr val="tx1"/>
          </a:solidFill>
          <a:latin typeface="+mn-lt"/>
          <a:ea typeface="ＭＳ Ｐゴシック" pitchFamily="34" charset="-128"/>
          <a:cs typeface="+mn-cs"/>
        </a:defRPr>
      </a:lvl2pPr>
      <a:lvl3pPr marL="1382713" indent="-374650" algn="l" defTabSz="1006475" rtl="0" fontAlgn="base">
        <a:spcBef>
          <a:spcPts val="663"/>
        </a:spcBef>
        <a:spcAft>
          <a:spcPct val="0"/>
        </a:spcAft>
        <a:buSzPct val="90000"/>
        <a:buBlip>
          <a:blip r:embed="rId25"/>
        </a:buBlip>
        <a:defRPr sz="2200" kern="1200">
          <a:solidFill>
            <a:schemeClr val="tx1"/>
          </a:solidFill>
          <a:latin typeface="+mn-lt"/>
          <a:ea typeface="ＭＳ Ｐゴシック" pitchFamily="34" charset="-128"/>
          <a:cs typeface="+mn-cs"/>
        </a:defRPr>
      </a:lvl3pPr>
      <a:lvl4pPr marL="1758950" indent="-374650" algn="l" defTabSz="1006475" rtl="0" fontAlgn="base">
        <a:spcBef>
          <a:spcPts val="663"/>
        </a:spcBef>
        <a:spcAft>
          <a:spcPct val="0"/>
        </a:spcAft>
        <a:buSzPct val="90000"/>
        <a:buBlip>
          <a:blip r:embed="rId25"/>
        </a:buBlip>
        <a:defRPr sz="2000" kern="1200">
          <a:solidFill>
            <a:schemeClr val="tx1"/>
          </a:solidFill>
          <a:latin typeface="+mn-lt"/>
          <a:ea typeface="ＭＳ Ｐゴシック" pitchFamily="34" charset="-128"/>
          <a:cs typeface="+mn-cs"/>
        </a:defRPr>
      </a:lvl4pPr>
      <a:lvl5pPr marL="2135188" indent="-374650" algn="l" defTabSz="1006475" rtl="0" fontAlgn="base">
        <a:spcBef>
          <a:spcPts val="663"/>
        </a:spcBef>
        <a:spcAft>
          <a:spcPct val="0"/>
        </a:spcAft>
        <a:buSzPct val="90000"/>
        <a:buBlip>
          <a:blip r:embed="rId25"/>
        </a:buBlip>
        <a:defRPr sz="2000" kern="1200">
          <a:solidFill>
            <a:schemeClr val="tx1"/>
          </a:solidFill>
          <a:latin typeface="+mn-lt"/>
          <a:ea typeface="ＭＳ Ｐゴシック" pitchFamily="34" charset="-128"/>
          <a:cs typeface="+mn-cs"/>
        </a:defRPr>
      </a:lvl5pPr>
      <a:lvl6pPr marL="2525108" indent="-379729" algn="l" defTabSz="1007943" rtl="0" eaLnBrk="1" latinLnBrk="0" hangingPunct="1">
        <a:spcBef>
          <a:spcPct val="20000"/>
        </a:spcBef>
        <a:buSzPct val="90000"/>
        <a:buFontTx/>
        <a:buBlip>
          <a:blip r:embed="rId23"/>
        </a:buBlip>
        <a:defRPr lang="en-US" sz="2000" kern="1200" dirty="0" smtClean="0">
          <a:solidFill>
            <a:schemeClr val="tx1"/>
          </a:solidFill>
          <a:latin typeface="+mn-lt"/>
          <a:ea typeface="+mn-ea"/>
          <a:cs typeface="+mn-cs"/>
        </a:defRPr>
      </a:lvl6pPr>
      <a:lvl7pPr marL="2894337" indent="-379729" algn="l" defTabSz="1007943" rtl="0" eaLnBrk="1" latinLnBrk="0" hangingPunct="1">
        <a:spcBef>
          <a:spcPct val="20000"/>
        </a:spcBef>
        <a:buSzPct val="90000"/>
        <a:buFontTx/>
        <a:buBlip>
          <a:blip r:embed="rId25"/>
        </a:buBlip>
        <a:defRPr lang="en-US" sz="2000" kern="1200" dirty="0" smtClean="0">
          <a:solidFill>
            <a:schemeClr val="tx1"/>
          </a:solidFill>
          <a:latin typeface="+mn-lt"/>
          <a:ea typeface="+mn-ea"/>
          <a:cs typeface="+mn-cs"/>
        </a:defRPr>
      </a:lvl7pPr>
      <a:lvl8pPr marL="3274066" indent="-379729" algn="l" defTabSz="1007943" rtl="0" eaLnBrk="1" latinLnBrk="0" hangingPunct="1">
        <a:spcBef>
          <a:spcPct val="20000"/>
        </a:spcBef>
        <a:buSzPct val="90000"/>
        <a:buFontTx/>
        <a:buBlip>
          <a:blip r:embed="rId23"/>
        </a:buBlip>
        <a:defRPr lang="en-US" sz="2000" kern="1200" dirty="0" smtClean="0">
          <a:solidFill>
            <a:schemeClr val="tx1"/>
          </a:solidFill>
          <a:latin typeface="+mn-lt"/>
          <a:ea typeface="+mn-ea"/>
          <a:cs typeface="+mn-cs"/>
        </a:defRPr>
      </a:lvl8pPr>
      <a:lvl9pPr marL="3652044" indent="-379729" algn="l" defTabSz="1007943" rtl="0" eaLnBrk="1" latinLnBrk="0" hangingPunct="1">
        <a:spcBef>
          <a:spcPct val="20000"/>
        </a:spcBef>
        <a:buSzPct val="90000"/>
        <a:buFontTx/>
        <a:buBlip>
          <a:blip r:embed="rId24"/>
        </a:buBlip>
        <a:defRPr lang="en-US" sz="2000" kern="1200" dirty="0">
          <a:solidFill>
            <a:schemeClr val="tx1"/>
          </a:solidFill>
          <a:latin typeface="+mn-lt"/>
          <a:ea typeface="+mn-ea"/>
          <a:cs typeface="+mn-cs"/>
        </a:defRPr>
      </a:lvl9pPr>
    </p:bodyStyle>
    <p:otherStyle>
      <a:defPPr>
        <a:defRPr/>
      </a:defPPr>
      <a:lvl1pPr marL="0" algn="l" defTabSz="1007943" rtl="0" eaLnBrk="1" latinLnBrk="0" hangingPunct="1">
        <a:defRPr sz="2000" kern="1200">
          <a:solidFill>
            <a:schemeClr val="tx1"/>
          </a:solidFill>
          <a:latin typeface="+mn-lt"/>
          <a:ea typeface="+mn-ea"/>
          <a:cs typeface="+mn-cs"/>
        </a:defRPr>
      </a:lvl1pPr>
      <a:lvl2pPr marL="503972" algn="l" defTabSz="1007943" rtl="0" eaLnBrk="1" latinLnBrk="0" hangingPunct="1">
        <a:defRPr sz="2000" kern="1200">
          <a:solidFill>
            <a:schemeClr val="tx1"/>
          </a:solidFill>
          <a:latin typeface="+mn-lt"/>
          <a:ea typeface="+mn-ea"/>
          <a:cs typeface="+mn-cs"/>
        </a:defRPr>
      </a:lvl2pPr>
      <a:lvl3pPr marL="1007943" algn="l" defTabSz="1007943" rtl="0" eaLnBrk="1" latinLnBrk="0" hangingPunct="1">
        <a:defRPr sz="2000" kern="1200">
          <a:solidFill>
            <a:schemeClr val="tx1"/>
          </a:solidFill>
          <a:latin typeface="+mn-lt"/>
          <a:ea typeface="+mn-ea"/>
          <a:cs typeface="+mn-cs"/>
        </a:defRPr>
      </a:lvl3pPr>
      <a:lvl4pPr marL="1511915" algn="l" defTabSz="1007943" rtl="0" eaLnBrk="1" latinLnBrk="0" hangingPunct="1">
        <a:defRPr sz="2000" kern="1200">
          <a:solidFill>
            <a:schemeClr val="tx1"/>
          </a:solidFill>
          <a:latin typeface="+mn-lt"/>
          <a:ea typeface="+mn-ea"/>
          <a:cs typeface="+mn-cs"/>
        </a:defRPr>
      </a:lvl4pPr>
      <a:lvl5pPr marL="2015886" algn="l" defTabSz="1007943" rtl="0" eaLnBrk="1" latinLnBrk="0" hangingPunct="1">
        <a:defRPr sz="2000" kern="1200">
          <a:solidFill>
            <a:schemeClr val="tx1"/>
          </a:solidFill>
          <a:latin typeface="+mn-lt"/>
          <a:ea typeface="+mn-ea"/>
          <a:cs typeface="+mn-cs"/>
        </a:defRPr>
      </a:lvl5pPr>
      <a:lvl6pPr marL="2519858" algn="l" defTabSz="1007943" rtl="0" eaLnBrk="1" latinLnBrk="0" hangingPunct="1">
        <a:defRPr sz="2000" kern="1200">
          <a:solidFill>
            <a:schemeClr val="tx1"/>
          </a:solidFill>
          <a:latin typeface="+mn-lt"/>
          <a:ea typeface="+mn-ea"/>
          <a:cs typeface="+mn-cs"/>
        </a:defRPr>
      </a:lvl6pPr>
      <a:lvl7pPr marL="3023829" algn="l" defTabSz="1007943" rtl="0" eaLnBrk="1" latinLnBrk="0" hangingPunct="1">
        <a:defRPr sz="2000" kern="1200">
          <a:solidFill>
            <a:schemeClr val="tx1"/>
          </a:solidFill>
          <a:latin typeface="+mn-lt"/>
          <a:ea typeface="+mn-ea"/>
          <a:cs typeface="+mn-cs"/>
        </a:defRPr>
      </a:lvl7pPr>
      <a:lvl8pPr marL="3527801" algn="l" defTabSz="1007943" rtl="0" eaLnBrk="1" latinLnBrk="0" hangingPunct="1">
        <a:defRPr sz="2000" kern="1200">
          <a:solidFill>
            <a:schemeClr val="tx1"/>
          </a:solidFill>
          <a:latin typeface="+mn-lt"/>
          <a:ea typeface="+mn-ea"/>
          <a:cs typeface="+mn-cs"/>
        </a:defRPr>
      </a:lvl8pPr>
      <a:lvl9pPr marL="4031772" algn="l" defTabSz="100794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daily.sightline.org/2011/11/21/the-art-of-talking-climate-science/?utm_source=Sightline+Newsletters&amp;utm_campaign=b7b88011f5-SightlineWeekly&amp;utm_medium=emai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1.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0" y="0"/>
            <a:ext cx="10080625" cy="2593975"/>
          </a:xfrm>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s-ES" sz="4000" smtClean="0"/>
              <a:t/>
            </a:r>
            <a:br>
              <a:rPr lang="es-ES" sz="4000" smtClean="0"/>
            </a:br>
            <a:r>
              <a:rPr lang="es-ES" sz="4000" smtClean="0"/>
              <a:t>Public Perceptions of Climate Change</a:t>
            </a:r>
            <a:br>
              <a:rPr lang="es-ES" sz="4000" smtClean="0"/>
            </a:br>
            <a:r>
              <a:rPr lang="es-ES" sz="4000" smtClean="0"/>
              <a:t>Concerned #1 Panel</a:t>
            </a:r>
            <a:br>
              <a:rPr lang="es-ES" sz="4000" smtClean="0"/>
            </a:br>
            <a:r>
              <a:rPr lang="es-ES" sz="4000" smtClean="0"/>
              <a:t>gCORE – Fall 2011</a:t>
            </a:r>
          </a:p>
        </p:txBody>
      </p:sp>
      <p:sp>
        <p:nvSpPr>
          <p:cNvPr id="3074" name="Rectangle 2"/>
          <p:cNvSpPr>
            <a:spLocks noGrp="1" noChangeArrowheads="1"/>
          </p:cNvSpPr>
          <p:nvPr>
            <p:ph type="subTitle" idx="4294967295"/>
          </p:nvPr>
        </p:nvSpPr>
        <p:spPr>
          <a:xfrm>
            <a:off x="0" y="2255838"/>
            <a:ext cx="9070975" cy="4989512"/>
          </a:xfrm>
        </p:spPr>
        <p:txBody>
          <a:bodyPr anchor="ctr"/>
          <a:lstStyle/>
          <a:p>
            <a:pPr marL="0" indent="0"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dirty="0" err="1" smtClean="0"/>
              <a:t>Shameka</a:t>
            </a:r>
            <a:r>
              <a:rPr lang="es-ES" dirty="0" smtClean="0"/>
              <a:t> </a:t>
            </a:r>
            <a:r>
              <a:rPr lang="es-ES" dirty="0" err="1" smtClean="0"/>
              <a:t>Henson</a:t>
            </a:r>
            <a:endParaRPr lang="es-ES" dirty="0" smtClean="0"/>
          </a:p>
          <a:p>
            <a:pPr marL="0" indent="0"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dirty="0" smtClean="0"/>
              <a:t>Kara </a:t>
            </a:r>
            <a:r>
              <a:rPr lang="es-ES" dirty="0" err="1" smtClean="0"/>
              <a:t>Karboski</a:t>
            </a:r>
            <a:endParaRPr lang="es-ES" dirty="0" smtClean="0"/>
          </a:p>
          <a:p>
            <a:pPr marL="0" indent="0"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dirty="0" err="1" smtClean="0"/>
              <a:t>Kristen</a:t>
            </a:r>
            <a:r>
              <a:rPr lang="es-ES" dirty="0" smtClean="0"/>
              <a:t> </a:t>
            </a:r>
            <a:r>
              <a:rPr lang="es-ES" dirty="0" smtClean="0"/>
              <a:t>Ramsdell</a:t>
            </a:r>
            <a:endParaRPr lang="es-ES" dirty="0" smtClean="0"/>
          </a:p>
          <a:p>
            <a:pPr marL="0" indent="0"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dirty="0" smtClean="0"/>
              <a:t>Mitch </a:t>
            </a:r>
            <a:r>
              <a:rPr lang="es-ES" dirty="0" err="1" smtClean="0"/>
              <a:t>Redfern</a:t>
            </a:r>
            <a:endParaRPr lang="es-ES" dirty="0" smtClean="0"/>
          </a:p>
          <a:p>
            <a:pPr marL="0" indent="0"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dirty="0" smtClean="0"/>
              <a:t>Amanda Sargent</a:t>
            </a:r>
          </a:p>
          <a:p>
            <a:pPr marL="0" indent="0"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dirty="0" err="1" smtClean="0"/>
              <a:t>Katie</a:t>
            </a:r>
            <a:r>
              <a:rPr lang="es-ES" dirty="0" smtClean="0"/>
              <a:t> </a:t>
            </a:r>
            <a:r>
              <a:rPr lang="es-ES" dirty="0" err="1" smtClean="0"/>
              <a:t>Wolt</a:t>
            </a:r>
            <a:endParaRPr lang="es-ES"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Surprising Outcomes</a:t>
            </a:r>
          </a:p>
        </p:txBody>
      </p:sp>
      <p:sp>
        <p:nvSpPr>
          <p:cNvPr id="3" name="Content Placeholder 2"/>
          <p:cNvSpPr>
            <a:spLocks noGrp="1"/>
          </p:cNvSpPr>
          <p:nvPr>
            <p:ph idx="1"/>
          </p:nvPr>
        </p:nvSpPr>
        <p:spPr/>
        <p:txBody>
          <a:bodyPr>
            <a:normAutofit/>
          </a:bodyPr>
          <a:lstStyle/>
          <a:p>
            <a:pPr>
              <a:lnSpc>
                <a:spcPct val="80000"/>
              </a:lnSpc>
            </a:pPr>
            <a:r>
              <a:rPr lang="en-US" sz="1600" smtClean="0"/>
              <a:t>One subject believed the NW was cooling</a:t>
            </a:r>
          </a:p>
          <a:p>
            <a:pPr>
              <a:lnSpc>
                <a:spcPct val="80000"/>
              </a:lnSpc>
            </a:pPr>
            <a:r>
              <a:rPr lang="en-US" sz="1600" smtClean="0"/>
              <a:t>Changes in the aesthetics of the city were more noticeable than climate to one subject.</a:t>
            </a:r>
          </a:p>
          <a:p>
            <a:pPr>
              <a:lnSpc>
                <a:spcPct val="80000"/>
              </a:lnSpc>
            </a:pPr>
            <a:r>
              <a:rPr lang="en-US" sz="1600" smtClean="0"/>
              <a:t>One person did not mention anything about climate or GHG, only visible pollution</a:t>
            </a:r>
          </a:p>
          <a:p>
            <a:pPr>
              <a:lnSpc>
                <a:spcPct val="80000"/>
              </a:lnSpc>
            </a:pPr>
            <a:r>
              <a:rPr lang="en-US" sz="1600" smtClean="0"/>
              <a:t>One person believed that the more people knew about climate change, the more alarmed they would be but didn</a:t>
            </a:r>
            <a:r>
              <a:rPr lang="en-US" altLang="en-US" sz="1600" smtClean="0"/>
              <a:t>’</a:t>
            </a:r>
            <a:r>
              <a:rPr lang="en-US" sz="1600" smtClean="0"/>
              <a:t>t feel that maybe this warrants further self-education</a:t>
            </a:r>
          </a:p>
          <a:p>
            <a:pPr>
              <a:lnSpc>
                <a:spcPct val="80000"/>
              </a:lnSpc>
            </a:pPr>
            <a:r>
              <a:rPr lang="en-US" sz="1600" smtClean="0"/>
              <a:t>Another subject conversely felt that alarmed people were worried about having to change their lifestyles and didn</a:t>
            </a:r>
            <a:r>
              <a:rPr lang="en-US" altLang="en-US" sz="1600" smtClean="0"/>
              <a:t>’</a:t>
            </a:r>
            <a:r>
              <a:rPr lang="en-US" sz="1600" smtClean="0"/>
              <a:t>t want to admit climate change was coming.  They also felt the U.S. was leading the world on better climate change regulations.</a:t>
            </a:r>
          </a:p>
          <a:p>
            <a:pPr>
              <a:lnSpc>
                <a:spcPct val="80000"/>
              </a:lnSpc>
            </a:pPr>
            <a:r>
              <a:rPr lang="en-US" sz="1600" smtClean="0"/>
              <a:t>For another interviewee, the most reliable source of climate change information came from their church. </a:t>
            </a:r>
          </a:p>
          <a:p>
            <a:pPr>
              <a:lnSpc>
                <a:spcPct val="80000"/>
              </a:lnSpc>
            </a:pPr>
            <a:r>
              <a:rPr lang="en-US" sz="1600" smtClean="0"/>
              <a:t>One subject surprisingly had no surprises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latin typeface="Times New Roman" pitchFamily="18" charset="0"/>
                <a:cs typeface="Times New Roman" pitchFamily="18" charset="0"/>
              </a:rPr>
              <a:t>Surprising Quotes</a:t>
            </a:r>
          </a:p>
        </p:txBody>
      </p:sp>
      <p:sp>
        <p:nvSpPr>
          <p:cNvPr id="10242" name="Content Placeholder 2"/>
          <p:cNvSpPr>
            <a:spLocks noGrp="1"/>
          </p:cNvSpPr>
          <p:nvPr>
            <p:ph idx="1"/>
          </p:nvPr>
        </p:nvSpPr>
        <p:spPr/>
        <p:txBody>
          <a:bodyPr>
            <a:normAutofit lnSpcReduction="10000"/>
          </a:bodyPr>
          <a:lstStyle/>
          <a:p>
            <a:pPr>
              <a:lnSpc>
                <a:spcPct val="80000"/>
              </a:lnSpc>
            </a:pPr>
            <a:r>
              <a:rPr lang="en-US" sz="1500" dirty="0" smtClean="0">
                <a:latin typeface="Times New Roman" pitchFamily="18" charset="0"/>
                <a:cs typeface="Times New Roman" pitchFamily="18" charset="0"/>
              </a:rPr>
              <a:t>When asked how  community leaders are helping their communities prepare for climate change? My response was</a:t>
            </a:r>
          </a:p>
          <a:p>
            <a:pPr>
              <a:lnSpc>
                <a:spcPct val="80000"/>
              </a:lnSpc>
            </a:pPr>
            <a:r>
              <a:rPr lang="en-US" sz="1500" dirty="0" smtClean="0">
                <a:latin typeface="Times New Roman" pitchFamily="18" charset="0"/>
                <a:cs typeface="Times New Roman" pitchFamily="18" charset="0"/>
              </a:rPr>
              <a:t>     </a:t>
            </a:r>
            <a:r>
              <a:rPr lang="en-US" altLang="en-US" sz="1500" dirty="0" smtClean="0">
                <a:solidFill>
                  <a:srgbClr val="FF0000"/>
                </a:solidFill>
                <a:latin typeface="Times New Roman" pitchFamily="18" charset="0"/>
                <a:cs typeface="Times New Roman" pitchFamily="18" charset="0"/>
              </a:rPr>
              <a:t>“</a:t>
            </a:r>
            <a:r>
              <a:rPr lang="en-US" altLang="ja-JP" sz="1500" i="1" dirty="0" smtClean="0">
                <a:solidFill>
                  <a:srgbClr val="FF0000"/>
                </a:solidFill>
                <a:latin typeface="Times New Roman" pitchFamily="18" charset="0"/>
                <a:ea typeface="MS Mincho" pitchFamily="49" charset="-128"/>
                <a:cs typeface="Times New Roman" pitchFamily="18" charset="0"/>
              </a:rPr>
              <a:t>umm I think yeah like umm they try and I from my understanding like some church they give these kind of preparation to show people like umm its kind of, they use other ways like umm just use another term like religion term but they, they give preparation for people.</a:t>
            </a:r>
            <a:r>
              <a:rPr lang="en-US" altLang="en-US" sz="1500" i="1" dirty="0" smtClean="0">
                <a:solidFill>
                  <a:srgbClr val="FF0000"/>
                </a:solidFill>
                <a:latin typeface="Times New Roman" pitchFamily="18" charset="0"/>
                <a:cs typeface="Times New Roman" pitchFamily="18" charset="0"/>
              </a:rPr>
              <a:t>”</a:t>
            </a:r>
            <a:endParaRPr lang="en-US" altLang="ja-JP" sz="1500" i="1" dirty="0" smtClean="0">
              <a:solidFill>
                <a:srgbClr val="FF0000"/>
              </a:solidFill>
              <a:latin typeface="Times New Roman" pitchFamily="18" charset="0"/>
              <a:cs typeface="Times New Roman" pitchFamily="18" charset="0"/>
            </a:endParaRPr>
          </a:p>
          <a:p>
            <a:pPr>
              <a:lnSpc>
                <a:spcPct val="80000"/>
              </a:lnSpc>
            </a:pPr>
            <a:r>
              <a:rPr lang="en-US" sz="1500" dirty="0" smtClean="0">
                <a:latin typeface="Times New Roman" pitchFamily="18" charset="0"/>
                <a:cs typeface="Times New Roman" pitchFamily="18" charset="0"/>
              </a:rPr>
              <a:t>When invited to share additional comments at end of interview</a:t>
            </a:r>
          </a:p>
          <a:p>
            <a:pPr>
              <a:lnSpc>
                <a:spcPct val="80000"/>
              </a:lnSpc>
            </a:pPr>
            <a:r>
              <a:rPr lang="en-US" sz="1500" i="1" dirty="0" smtClean="0">
                <a:solidFill>
                  <a:srgbClr val="FF0000"/>
                </a:solidFill>
                <a:latin typeface="Times New Roman" pitchFamily="18" charset="0"/>
                <a:cs typeface="Times New Roman" pitchFamily="18" charset="0"/>
              </a:rPr>
              <a:t>      </a:t>
            </a:r>
            <a:r>
              <a:rPr lang="en-US" altLang="en-US" sz="1500" i="1" dirty="0" smtClean="0">
                <a:solidFill>
                  <a:srgbClr val="FF0000"/>
                </a:solidFill>
                <a:latin typeface="Times New Roman" pitchFamily="18" charset="0"/>
                <a:cs typeface="Times New Roman" pitchFamily="18" charset="0"/>
              </a:rPr>
              <a:t>“</a:t>
            </a:r>
            <a:r>
              <a:rPr lang="en-US" sz="1500" i="1" dirty="0" smtClean="0">
                <a:solidFill>
                  <a:srgbClr val="FF0000"/>
                </a:solidFill>
                <a:latin typeface="Times New Roman" pitchFamily="18" charset="0"/>
                <a:cs typeface="Times New Roman" pitchFamily="18" charset="0"/>
              </a:rPr>
              <a:t>if you went to some of the really small farming towns over in eastern Washington, you know, they probably wouldn</a:t>
            </a:r>
            <a:r>
              <a:rPr lang="en-US" altLang="en-US" sz="1500" i="1" dirty="0" smtClean="0">
                <a:solidFill>
                  <a:srgbClr val="FF0000"/>
                </a:solidFill>
                <a:latin typeface="Times New Roman" pitchFamily="18" charset="0"/>
                <a:cs typeface="Times New Roman" pitchFamily="18" charset="0"/>
              </a:rPr>
              <a:t>’</a:t>
            </a:r>
            <a:r>
              <a:rPr lang="en-US" sz="1500" i="1" dirty="0" smtClean="0">
                <a:solidFill>
                  <a:srgbClr val="FF0000"/>
                </a:solidFill>
                <a:latin typeface="Times New Roman" pitchFamily="18" charset="0"/>
                <a:cs typeface="Times New Roman" pitchFamily="18" charset="0"/>
              </a:rPr>
              <a:t>t talk to you.</a:t>
            </a:r>
            <a:r>
              <a:rPr lang="en-US" altLang="en-US" sz="1500" i="1" dirty="0" smtClean="0">
                <a:solidFill>
                  <a:srgbClr val="FF0000"/>
                </a:solidFill>
                <a:latin typeface="Times New Roman" pitchFamily="18" charset="0"/>
                <a:cs typeface="Times New Roman" pitchFamily="18" charset="0"/>
              </a:rPr>
              <a:t>”</a:t>
            </a:r>
            <a:endParaRPr lang="en-US" sz="1500" i="1" dirty="0" smtClean="0">
              <a:solidFill>
                <a:srgbClr val="FF0000"/>
              </a:solidFill>
              <a:latin typeface="Times New Roman" pitchFamily="18" charset="0"/>
              <a:cs typeface="Times New Roman" pitchFamily="18" charset="0"/>
            </a:endParaRPr>
          </a:p>
          <a:p>
            <a:pPr>
              <a:lnSpc>
                <a:spcPct val="80000"/>
              </a:lnSpc>
            </a:pPr>
            <a:r>
              <a:rPr lang="en-US" sz="1500" dirty="0" smtClean="0">
                <a:latin typeface="Times New Roman" pitchFamily="18" charset="0"/>
                <a:cs typeface="Times New Roman" pitchFamily="18" charset="0"/>
              </a:rPr>
              <a:t>When asked the question regarding access to reliable information</a:t>
            </a:r>
          </a:p>
          <a:p>
            <a:pPr>
              <a:lnSpc>
                <a:spcPct val="80000"/>
              </a:lnSpc>
            </a:pPr>
            <a:r>
              <a:rPr lang="en-US" sz="1500" dirty="0" smtClean="0"/>
              <a:t>      </a:t>
            </a:r>
            <a:r>
              <a:rPr lang="en-US" altLang="en-US" sz="1500" i="1" dirty="0" smtClean="0">
                <a:solidFill>
                  <a:srgbClr val="FF0000"/>
                </a:solidFill>
              </a:rPr>
              <a:t>“</a:t>
            </a:r>
            <a:r>
              <a:rPr lang="en-US" altLang="ja-JP" sz="1500" i="1" dirty="0" smtClean="0">
                <a:solidFill>
                  <a:srgbClr val="FF0000"/>
                </a:solidFill>
                <a:latin typeface="Times New Roman" pitchFamily="18" charset="0"/>
                <a:cs typeface="Times New Roman" pitchFamily="18" charset="0"/>
              </a:rPr>
              <a:t>people need to be really, really careful and not have the </a:t>
            </a:r>
            <a:r>
              <a:rPr lang="en-US" altLang="en-US" sz="1500" i="1" dirty="0" smtClean="0">
                <a:solidFill>
                  <a:srgbClr val="FF0000"/>
                </a:solidFill>
                <a:latin typeface="Times New Roman" pitchFamily="18" charset="0"/>
                <a:cs typeface="Times New Roman" pitchFamily="18" charset="0"/>
              </a:rPr>
              <a:t>‘</a:t>
            </a:r>
            <a:r>
              <a:rPr lang="en-US" altLang="ja-JP" sz="1500" i="1" dirty="0" smtClean="0">
                <a:solidFill>
                  <a:srgbClr val="FF0000"/>
                </a:solidFill>
                <a:latin typeface="Times New Roman" pitchFamily="18" charset="0"/>
                <a:cs typeface="Times New Roman" pitchFamily="18" charset="0"/>
              </a:rPr>
              <a:t>chicken little</a:t>
            </a:r>
            <a:r>
              <a:rPr lang="en-US" altLang="en-US" sz="1500" i="1" dirty="0" smtClean="0">
                <a:solidFill>
                  <a:srgbClr val="FF0000"/>
                </a:solidFill>
                <a:latin typeface="Times New Roman" pitchFamily="18" charset="0"/>
                <a:cs typeface="Times New Roman" pitchFamily="18" charset="0"/>
              </a:rPr>
              <a:t>’</a:t>
            </a:r>
            <a:r>
              <a:rPr lang="en-US" altLang="ja-JP" sz="1500" i="1" dirty="0" smtClean="0">
                <a:solidFill>
                  <a:srgbClr val="FF0000"/>
                </a:solidFill>
                <a:latin typeface="Times New Roman" pitchFamily="18" charset="0"/>
                <a:cs typeface="Times New Roman" pitchFamily="18" charset="0"/>
              </a:rPr>
              <a:t> effect</a:t>
            </a:r>
            <a:r>
              <a:rPr lang="en-US" altLang="en-US" sz="1500" i="1" dirty="0" smtClean="0">
                <a:solidFill>
                  <a:srgbClr val="FF0000"/>
                </a:solidFill>
                <a:latin typeface="Times New Roman" pitchFamily="18" charset="0"/>
                <a:cs typeface="Times New Roman" pitchFamily="18" charset="0"/>
              </a:rPr>
              <a:t>”</a:t>
            </a:r>
            <a:r>
              <a:rPr lang="en-US" altLang="ja-JP" sz="1500" i="1" dirty="0" smtClean="0">
                <a:solidFill>
                  <a:srgbClr val="FF0000"/>
                </a:solidFill>
                <a:latin typeface="Times New Roman" pitchFamily="18" charset="0"/>
                <a:cs typeface="Times New Roman" pitchFamily="18" charset="0"/>
              </a:rPr>
              <a:t>                      </a:t>
            </a:r>
          </a:p>
          <a:p>
            <a:pPr>
              <a:lnSpc>
                <a:spcPct val="80000"/>
              </a:lnSpc>
            </a:pPr>
            <a:r>
              <a:rPr lang="en-US" sz="1500" dirty="0" smtClean="0">
                <a:latin typeface="Times New Roman" pitchFamily="18" charset="0"/>
                <a:cs typeface="Times New Roman" pitchFamily="18" charset="0"/>
              </a:rPr>
              <a:t>When asked </a:t>
            </a:r>
            <a:r>
              <a:rPr lang="en-US" sz="1500" dirty="0" smtClean="0">
                <a:latin typeface="Times New Roman" pitchFamily="18" charset="0"/>
                <a:cs typeface="Times New Roman" pitchFamily="18" charset="0"/>
              </a:rPr>
              <a:t>of </a:t>
            </a:r>
            <a:r>
              <a:rPr lang="en-US" sz="1500" dirty="0" smtClean="0">
                <a:latin typeface="Times New Roman" pitchFamily="18" charset="0"/>
                <a:cs typeface="Times New Roman" pitchFamily="18" charset="0"/>
              </a:rPr>
              <a:t>the same </a:t>
            </a:r>
            <a:r>
              <a:rPr lang="en-US" sz="1500" dirty="0" smtClean="0">
                <a:latin typeface="Times New Roman" pitchFamily="18" charset="0"/>
                <a:cs typeface="Times New Roman" pitchFamily="18" charset="0"/>
              </a:rPr>
              <a:t>interviewee what they thought when they first heard </a:t>
            </a:r>
            <a:r>
              <a:rPr lang="en-US" sz="1500" smtClean="0">
                <a:latin typeface="Times New Roman" pitchFamily="18" charset="0"/>
                <a:cs typeface="Times New Roman" pitchFamily="18" charset="0"/>
              </a:rPr>
              <a:t>about climate change</a:t>
            </a:r>
            <a:endParaRPr lang="en-US" sz="1500" dirty="0" smtClean="0">
              <a:latin typeface="Times New Roman" pitchFamily="18" charset="0"/>
              <a:cs typeface="Times New Roman" pitchFamily="18" charset="0"/>
            </a:endParaRPr>
          </a:p>
          <a:p>
            <a:pPr>
              <a:lnSpc>
                <a:spcPct val="80000"/>
              </a:lnSpc>
            </a:pPr>
            <a:r>
              <a:rPr lang="en-US" sz="1500" i="1" dirty="0" smtClean="0">
                <a:solidFill>
                  <a:srgbClr val="FF0000"/>
                </a:solidFill>
                <a:latin typeface="Times New Roman" pitchFamily="18" charset="0"/>
                <a:cs typeface="Times New Roman" pitchFamily="18" charset="0"/>
              </a:rPr>
              <a:t>       </a:t>
            </a:r>
            <a:r>
              <a:rPr lang="en-US" altLang="en-US" sz="1500" i="1" dirty="0" smtClean="0">
                <a:solidFill>
                  <a:srgbClr val="FF0000"/>
                </a:solidFill>
                <a:latin typeface="Times New Roman" pitchFamily="18" charset="0"/>
                <a:cs typeface="Times New Roman" pitchFamily="18" charset="0"/>
              </a:rPr>
              <a:t>“</a:t>
            </a:r>
            <a:r>
              <a:rPr lang="en-US" sz="1500" i="1" dirty="0" smtClean="0">
                <a:solidFill>
                  <a:srgbClr val="FF0000"/>
                </a:solidFill>
                <a:latin typeface="Times New Roman" pitchFamily="18" charset="0"/>
                <a:cs typeface="Times New Roman" pitchFamily="18" charset="0"/>
              </a:rPr>
              <a:t>United States seems to be the only ones that are really on top of it [climate change regulations] more than some of the third world countries</a:t>
            </a:r>
            <a:r>
              <a:rPr lang="en-US" altLang="en-US" sz="1500" i="1" dirty="0" smtClean="0">
                <a:solidFill>
                  <a:srgbClr val="FF0000"/>
                </a:solidFill>
                <a:latin typeface="Times New Roman" pitchFamily="18" charset="0"/>
                <a:cs typeface="Times New Roman" pitchFamily="18" charset="0"/>
              </a:rPr>
              <a:t>”</a:t>
            </a:r>
            <a:endParaRPr lang="en-US" sz="1500" i="1"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3"/>
          <p:cNvSpPr>
            <a:spLocks noGrp="1"/>
          </p:cNvSpPr>
          <p:nvPr>
            <p:ph type="title"/>
          </p:nvPr>
        </p:nvSpPr>
        <p:spPr>
          <a:xfrm>
            <a:off x="503238" y="303213"/>
            <a:ext cx="9074150" cy="941387"/>
          </a:xfrm>
        </p:spPr>
        <p:txBody>
          <a:bodyPr/>
          <a:lstStyle/>
          <a:p>
            <a:r>
              <a:rPr lang="en-US" smtClean="0"/>
              <a:t>Language Barriers</a:t>
            </a:r>
          </a:p>
        </p:txBody>
      </p:sp>
      <p:graphicFrame>
        <p:nvGraphicFramePr>
          <p:cNvPr id="6" name="Content Placeholder 5"/>
          <p:cNvGraphicFramePr>
            <a:graphicFrameLocks noGrp="1"/>
          </p:cNvGraphicFramePr>
          <p:nvPr>
            <p:ph idx="1"/>
          </p:nvPr>
        </p:nvGraphicFramePr>
        <p:xfrm>
          <a:off x="503238" y="1341438"/>
          <a:ext cx="9074151" cy="5121276"/>
        </p:xfrm>
        <a:graphic>
          <a:graphicData uri="http://schemas.openxmlformats.org/drawingml/2006/table">
            <a:tbl>
              <a:tblPr firstRow="1" bandRow="1">
                <a:tableStyleId>{5C22544A-7EE6-4342-B048-85BDC9FD1C3A}</a:tableStyleId>
              </a:tblPr>
              <a:tblGrid>
                <a:gridCol w="3024717"/>
                <a:gridCol w="3024717"/>
                <a:gridCol w="3024717"/>
              </a:tblGrid>
              <a:tr h="408806">
                <a:tc>
                  <a:txBody>
                    <a:bodyPr/>
                    <a:lstStyle/>
                    <a:p>
                      <a:pPr algn="l" fontAlgn="b"/>
                      <a:r>
                        <a:rPr lang="en-US" sz="1300" b="1" i="0" u="none" strike="noStrike" dirty="0">
                          <a:latin typeface="Verdana"/>
                        </a:rPr>
                        <a:t>Scientific term</a:t>
                      </a:r>
                    </a:p>
                  </a:txBody>
                  <a:tcPr marL="14003" marR="14003" marT="14000" marB="0" anchor="b"/>
                </a:tc>
                <a:tc>
                  <a:txBody>
                    <a:bodyPr/>
                    <a:lstStyle/>
                    <a:p>
                      <a:pPr algn="l" fontAlgn="b"/>
                      <a:r>
                        <a:rPr lang="en-US" sz="1300" b="1" i="0" u="none" strike="noStrike" dirty="0">
                          <a:latin typeface="Verdana"/>
                        </a:rPr>
                        <a:t>Public meaning</a:t>
                      </a:r>
                    </a:p>
                  </a:txBody>
                  <a:tcPr marL="14003" marR="14003" marT="14000" marB="0" anchor="b"/>
                </a:tc>
                <a:tc>
                  <a:txBody>
                    <a:bodyPr/>
                    <a:lstStyle/>
                    <a:p>
                      <a:pPr algn="l" fontAlgn="b"/>
                      <a:r>
                        <a:rPr lang="en-US" sz="1300" b="1" i="0" u="none" strike="noStrike">
                          <a:latin typeface="Verdana"/>
                        </a:rPr>
                        <a:t>Better choice</a:t>
                      </a:r>
                    </a:p>
                  </a:txBody>
                  <a:tcPr marL="14003" marR="14003" marT="14000" marB="0" anchor="b"/>
                </a:tc>
              </a:tr>
              <a:tr h="408806">
                <a:tc>
                  <a:txBody>
                    <a:bodyPr/>
                    <a:lstStyle/>
                    <a:p>
                      <a:pPr algn="l" fontAlgn="b"/>
                      <a:r>
                        <a:rPr lang="en-US" sz="1300" b="0" i="0" u="none" strike="noStrike">
                          <a:latin typeface="Verdana"/>
                        </a:rPr>
                        <a:t>enhance  </a:t>
                      </a:r>
                    </a:p>
                  </a:txBody>
                  <a:tcPr marL="14003" marR="14003" marT="14000" marB="0" anchor="b"/>
                </a:tc>
                <a:tc>
                  <a:txBody>
                    <a:bodyPr/>
                    <a:lstStyle/>
                    <a:p>
                      <a:pPr algn="l" fontAlgn="b"/>
                      <a:r>
                        <a:rPr lang="en-US" sz="1300" b="0" i="0" u="none" strike="noStrike">
                          <a:latin typeface="Verdana"/>
                        </a:rPr>
                        <a:t>improve</a:t>
                      </a:r>
                    </a:p>
                  </a:txBody>
                  <a:tcPr marL="14003" marR="14003" marT="14000" marB="0" anchor="b"/>
                </a:tc>
                <a:tc>
                  <a:txBody>
                    <a:bodyPr/>
                    <a:lstStyle/>
                    <a:p>
                      <a:pPr algn="l" fontAlgn="b"/>
                      <a:r>
                        <a:rPr lang="en-US" sz="1300" b="0" i="0" u="none" strike="noStrike">
                          <a:latin typeface="Verdana"/>
                        </a:rPr>
                        <a:t>intensify, increase</a:t>
                      </a:r>
                    </a:p>
                  </a:txBody>
                  <a:tcPr marL="14003" marR="14003" marT="14000" marB="0" anchor="b"/>
                </a:tc>
              </a:tr>
              <a:tr h="408806">
                <a:tc>
                  <a:txBody>
                    <a:bodyPr/>
                    <a:lstStyle/>
                    <a:p>
                      <a:pPr algn="l" fontAlgn="b"/>
                      <a:r>
                        <a:rPr lang="en-US" sz="1300" b="0" i="0" u="none" strike="noStrike">
                          <a:latin typeface="Verdana"/>
                        </a:rPr>
                        <a:t>aerosol</a:t>
                      </a:r>
                    </a:p>
                  </a:txBody>
                  <a:tcPr marL="14003" marR="14003" marT="14000" marB="0" anchor="b"/>
                </a:tc>
                <a:tc>
                  <a:txBody>
                    <a:bodyPr/>
                    <a:lstStyle/>
                    <a:p>
                      <a:pPr algn="l" fontAlgn="b"/>
                      <a:r>
                        <a:rPr lang="en-US" sz="1300" b="0" i="0" u="none" strike="noStrike">
                          <a:latin typeface="Verdana"/>
                        </a:rPr>
                        <a:t>spray can</a:t>
                      </a:r>
                    </a:p>
                  </a:txBody>
                  <a:tcPr marL="14003" marR="14003" marT="14000" marB="0" anchor="b"/>
                </a:tc>
                <a:tc>
                  <a:txBody>
                    <a:bodyPr/>
                    <a:lstStyle/>
                    <a:p>
                      <a:pPr algn="l" fontAlgn="b"/>
                      <a:r>
                        <a:rPr lang="en-US" sz="1300" b="0" i="0" u="none" strike="noStrike">
                          <a:latin typeface="Verdana"/>
                        </a:rPr>
                        <a:t>tiny atmospheric particle</a:t>
                      </a:r>
                    </a:p>
                  </a:txBody>
                  <a:tcPr marL="14003" marR="14003" marT="14000" marB="0" anchor="b"/>
                </a:tc>
              </a:tr>
              <a:tr h="408806">
                <a:tc>
                  <a:txBody>
                    <a:bodyPr/>
                    <a:lstStyle/>
                    <a:p>
                      <a:pPr algn="l" fontAlgn="b"/>
                      <a:r>
                        <a:rPr lang="en-US" sz="1300" b="0" i="0" u="none" strike="noStrike">
                          <a:latin typeface="Verdana"/>
                        </a:rPr>
                        <a:t>positive trend</a:t>
                      </a:r>
                    </a:p>
                  </a:txBody>
                  <a:tcPr marL="14003" marR="14003" marT="14000" marB="0" anchor="b"/>
                </a:tc>
                <a:tc>
                  <a:txBody>
                    <a:bodyPr/>
                    <a:lstStyle/>
                    <a:p>
                      <a:pPr algn="l" fontAlgn="b"/>
                      <a:r>
                        <a:rPr lang="en-US" sz="1300" b="0" i="0" u="none" strike="noStrike" dirty="0">
                          <a:latin typeface="Verdana"/>
                        </a:rPr>
                        <a:t>good trend</a:t>
                      </a:r>
                    </a:p>
                  </a:txBody>
                  <a:tcPr marL="14003" marR="14003" marT="14000" marB="0" anchor="b"/>
                </a:tc>
                <a:tc>
                  <a:txBody>
                    <a:bodyPr/>
                    <a:lstStyle/>
                    <a:p>
                      <a:pPr algn="l" fontAlgn="b"/>
                      <a:r>
                        <a:rPr lang="en-US" sz="1300" b="0" i="0" u="none" strike="noStrike">
                          <a:latin typeface="Verdana"/>
                        </a:rPr>
                        <a:t>upward trend</a:t>
                      </a:r>
                    </a:p>
                  </a:txBody>
                  <a:tcPr marL="14003" marR="14003" marT="14000" marB="0" anchor="b"/>
                </a:tc>
              </a:tr>
              <a:tr h="215604">
                <a:tc>
                  <a:txBody>
                    <a:bodyPr/>
                    <a:lstStyle/>
                    <a:p>
                      <a:pPr algn="l" fontAlgn="b"/>
                      <a:r>
                        <a:rPr lang="en-US" sz="1300" b="0" i="0" u="none" strike="noStrike">
                          <a:latin typeface="Verdana"/>
                        </a:rPr>
                        <a:t>positive feedback</a:t>
                      </a:r>
                    </a:p>
                  </a:txBody>
                  <a:tcPr marL="14003" marR="14003" marT="14000" marB="0" anchor="b"/>
                </a:tc>
                <a:tc>
                  <a:txBody>
                    <a:bodyPr/>
                    <a:lstStyle/>
                    <a:p>
                      <a:pPr algn="l" fontAlgn="b"/>
                      <a:r>
                        <a:rPr lang="en-US" sz="1300" b="0" i="0" u="none" strike="noStrike">
                          <a:latin typeface="Verdana"/>
                        </a:rPr>
                        <a:t>good response, praise</a:t>
                      </a:r>
                    </a:p>
                  </a:txBody>
                  <a:tcPr marL="14003" marR="14003" marT="14000" marB="0" anchor="b"/>
                </a:tc>
                <a:tc>
                  <a:txBody>
                    <a:bodyPr/>
                    <a:lstStyle/>
                    <a:p>
                      <a:pPr algn="l" fontAlgn="b"/>
                      <a:r>
                        <a:rPr lang="en-US" sz="1300" b="0" i="0" u="none" strike="noStrike">
                          <a:latin typeface="Verdana"/>
                        </a:rPr>
                        <a:t>vicious cycle, self-reinforcing cycle</a:t>
                      </a:r>
                    </a:p>
                  </a:txBody>
                  <a:tcPr marL="14003" marR="14003" marT="14000" marB="0" anchor="b"/>
                </a:tc>
              </a:tr>
              <a:tr h="408806">
                <a:tc>
                  <a:txBody>
                    <a:bodyPr/>
                    <a:lstStyle/>
                    <a:p>
                      <a:pPr algn="l" fontAlgn="b"/>
                      <a:r>
                        <a:rPr lang="en-US" sz="1300" b="0" i="0" u="none" strike="noStrike">
                          <a:latin typeface="Verdana"/>
                        </a:rPr>
                        <a:t>theory</a:t>
                      </a:r>
                    </a:p>
                  </a:txBody>
                  <a:tcPr marL="14003" marR="14003" marT="14000" marB="0" anchor="b"/>
                </a:tc>
                <a:tc>
                  <a:txBody>
                    <a:bodyPr/>
                    <a:lstStyle/>
                    <a:p>
                      <a:pPr algn="l" fontAlgn="b"/>
                      <a:r>
                        <a:rPr lang="en-US" sz="1300" b="0" i="0" u="none" strike="noStrike">
                          <a:latin typeface="Verdana"/>
                        </a:rPr>
                        <a:t>hunch, speculation</a:t>
                      </a:r>
                    </a:p>
                  </a:txBody>
                  <a:tcPr marL="14003" marR="14003" marT="14000" marB="0" anchor="b"/>
                </a:tc>
                <a:tc>
                  <a:txBody>
                    <a:bodyPr/>
                    <a:lstStyle/>
                    <a:p>
                      <a:pPr algn="l" fontAlgn="b"/>
                      <a:r>
                        <a:rPr lang="en-US" sz="1300" b="0" i="0" u="none" strike="noStrike">
                          <a:latin typeface="Verdana"/>
                        </a:rPr>
                        <a:t>scientific understanding</a:t>
                      </a:r>
                    </a:p>
                  </a:txBody>
                  <a:tcPr marL="14003" marR="14003" marT="14000" marB="0" anchor="b"/>
                </a:tc>
              </a:tr>
              <a:tr h="408806">
                <a:tc>
                  <a:txBody>
                    <a:bodyPr/>
                    <a:lstStyle/>
                    <a:p>
                      <a:pPr algn="l" fontAlgn="b"/>
                      <a:r>
                        <a:rPr lang="en-US" sz="1300" b="0" i="0" u="none" strike="noStrike">
                          <a:latin typeface="Verdana"/>
                        </a:rPr>
                        <a:t>uncertainty</a:t>
                      </a:r>
                    </a:p>
                  </a:txBody>
                  <a:tcPr marL="14003" marR="14003" marT="14000" marB="0" anchor="b"/>
                </a:tc>
                <a:tc>
                  <a:txBody>
                    <a:bodyPr/>
                    <a:lstStyle/>
                    <a:p>
                      <a:pPr algn="l" fontAlgn="b"/>
                      <a:r>
                        <a:rPr lang="en-US" sz="1300" b="0" i="0" u="none" strike="noStrike">
                          <a:latin typeface="Verdana"/>
                        </a:rPr>
                        <a:t>ignorance</a:t>
                      </a:r>
                    </a:p>
                  </a:txBody>
                  <a:tcPr marL="14003" marR="14003" marT="14000" marB="0" anchor="b"/>
                </a:tc>
                <a:tc>
                  <a:txBody>
                    <a:bodyPr/>
                    <a:lstStyle/>
                    <a:p>
                      <a:pPr algn="l" fontAlgn="b"/>
                      <a:r>
                        <a:rPr lang="en-US" sz="1300" b="0" i="0" u="none" strike="noStrike">
                          <a:latin typeface="Verdana"/>
                        </a:rPr>
                        <a:t>range</a:t>
                      </a:r>
                    </a:p>
                  </a:txBody>
                  <a:tcPr marL="14003" marR="14003" marT="14000" marB="0" anchor="b"/>
                </a:tc>
              </a:tr>
              <a:tr h="408806">
                <a:tc>
                  <a:txBody>
                    <a:bodyPr/>
                    <a:lstStyle/>
                    <a:p>
                      <a:pPr algn="l" fontAlgn="b"/>
                      <a:r>
                        <a:rPr lang="en-US" sz="1300" b="0" i="0" u="none" strike="noStrike">
                          <a:latin typeface="Verdana"/>
                        </a:rPr>
                        <a:t>error</a:t>
                      </a:r>
                    </a:p>
                  </a:txBody>
                  <a:tcPr marL="14003" marR="14003" marT="14000" marB="0" anchor="b"/>
                </a:tc>
                <a:tc>
                  <a:txBody>
                    <a:bodyPr/>
                    <a:lstStyle/>
                    <a:p>
                      <a:pPr algn="l" fontAlgn="b"/>
                      <a:r>
                        <a:rPr lang="en-US" sz="1300" b="0" i="0" u="none" strike="noStrike">
                          <a:latin typeface="Verdana"/>
                        </a:rPr>
                        <a:t>mistake, wrong, incorrect</a:t>
                      </a:r>
                    </a:p>
                  </a:txBody>
                  <a:tcPr marL="14003" marR="14003" marT="14000" marB="0" anchor="b"/>
                </a:tc>
                <a:tc>
                  <a:txBody>
                    <a:bodyPr/>
                    <a:lstStyle/>
                    <a:p>
                      <a:pPr algn="l" fontAlgn="b"/>
                      <a:r>
                        <a:rPr lang="en-US" sz="1300" b="0" i="0" u="none" strike="noStrike">
                          <a:latin typeface="Verdana"/>
                        </a:rPr>
                        <a:t>difference from exact true number</a:t>
                      </a:r>
                    </a:p>
                  </a:txBody>
                  <a:tcPr marL="14003" marR="14003" marT="14000" marB="0" anchor="b"/>
                </a:tc>
              </a:tr>
              <a:tr h="408806">
                <a:tc>
                  <a:txBody>
                    <a:bodyPr/>
                    <a:lstStyle/>
                    <a:p>
                      <a:pPr algn="l" fontAlgn="b"/>
                      <a:r>
                        <a:rPr lang="en-US" sz="1300" b="0" i="0" u="none" strike="noStrike">
                          <a:latin typeface="Verdana"/>
                        </a:rPr>
                        <a:t>bias</a:t>
                      </a:r>
                    </a:p>
                  </a:txBody>
                  <a:tcPr marL="14003" marR="14003" marT="14000" marB="0" anchor="b"/>
                </a:tc>
                <a:tc>
                  <a:txBody>
                    <a:bodyPr/>
                    <a:lstStyle/>
                    <a:p>
                      <a:pPr algn="l" fontAlgn="b"/>
                      <a:r>
                        <a:rPr lang="en-US" sz="1300" b="0" i="0" u="none" strike="noStrike">
                          <a:latin typeface="Verdana"/>
                        </a:rPr>
                        <a:t>distortion, political motive</a:t>
                      </a:r>
                    </a:p>
                  </a:txBody>
                  <a:tcPr marL="14003" marR="14003" marT="14000" marB="0" anchor="b"/>
                </a:tc>
                <a:tc>
                  <a:txBody>
                    <a:bodyPr/>
                    <a:lstStyle/>
                    <a:p>
                      <a:pPr algn="l" fontAlgn="b"/>
                      <a:r>
                        <a:rPr lang="en-US" sz="1300" b="0" i="0" u="none" strike="noStrike">
                          <a:latin typeface="Verdana"/>
                        </a:rPr>
                        <a:t>offset from an observation</a:t>
                      </a:r>
                    </a:p>
                  </a:txBody>
                  <a:tcPr marL="14003" marR="14003" marT="14000" marB="0" anchor="b"/>
                </a:tc>
              </a:tr>
              <a:tr h="408806">
                <a:tc>
                  <a:txBody>
                    <a:bodyPr/>
                    <a:lstStyle/>
                    <a:p>
                      <a:pPr algn="l" fontAlgn="b"/>
                      <a:r>
                        <a:rPr lang="en-US" sz="1300" b="0" i="0" u="none" strike="noStrike">
                          <a:latin typeface="Verdana"/>
                        </a:rPr>
                        <a:t>values</a:t>
                      </a:r>
                    </a:p>
                  </a:txBody>
                  <a:tcPr marL="14003" marR="14003" marT="14000" marB="0" anchor="b"/>
                </a:tc>
                <a:tc>
                  <a:txBody>
                    <a:bodyPr/>
                    <a:lstStyle/>
                    <a:p>
                      <a:pPr algn="l" fontAlgn="b"/>
                      <a:r>
                        <a:rPr lang="en-US" sz="1300" b="0" i="0" u="none" strike="noStrike">
                          <a:latin typeface="Verdana"/>
                        </a:rPr>
                        <a:t>ethics, monetary value</a:t>
                      </a:r>
                    </a:p>
                  </a:txBody>
                  <a:tcPr marL="14003" marR="14003" marT="14000" marB="0" anchor="b"/>
                </a:tc>
                <a:tc>
                  <a:txBody>
                    <a:bodyPr/>
                    <a:lstStyle/>
                    <a:p>
                      <a:pPr algn="l" fontAlgn="b"/>
                      <a:r>
                        <a:rPr lang="en-US" sz="1300" b="0" i="0" u="none" strike="noStrike">
                          <a:latin typeface="Verdana"/>
                        </a:rPr>
                        <a:t>numbers, quantity</a:t>
                      </a:r>
                    </a:p>
                  </a:txBody>
                  <a:tcPr marL="14003" marR="14003" marT="14000" marB="0" anchor="b"/>
                </a:tc>
              </a:tr>
              <a:tr h="408806">
                <a:tc>
                  <a:txBody>
                    <a:bodyPr/>
                    <a:lstStyle/>
                    <a:p>
                      <a:pPr algn="l" fontAlgn="b"/>
                      <a:r>
                        <a:rPr lang="en-US" sz="1300" b="0" i="0" u="none" strike="noStrike">
                          <a:latin typeface="Verdana"/>
                        </a:rPr>
                        <a:t>manipulation</a:t>
                      </a:r>
                    </a:p>
                  </a:txBody>
                  <a:tcPr marL="14003" marR="14003" marT="14000" marB="0" anchor="b"/>
                </a:tc>
                <a:tc>
                  <a:txBody>
                    <a:bodyPr/>
                    <a:lstStyle/>
                    <a:p>
                      <a:pPr algn="l" fontAlgn="b"/>
                      <a:r>
                        <a:rPr lang="en-US" sz="1300" b="0" i="0" u="none" strike="noStrike">
                          <a:latin typeface="Verdana"/>
                        </a:rPr>
                        <a:t>illicit tampering</a:t>
                      </a:r>
                    </a:p>
                  </a:txBody>
                  <a:tcPr marL="14003" marR="14003" marT="14000" marB="0" anchor="b"/>
                </a:tc>
                <a:tc>
                  <a:txBody>
                    <a:bodyPr/>
                    <a:lstStyle/>
                    <a:p>
                      <a:pPr algn="l" fontAlgn="b"/>
                      <a:r>
                        <a:rPr lang="en-US" sz="1300" b="0" i="0" u="none" strike="noStrike">
                          <a:latin typeface="Verdana"/>
                        </a:rPr>
                        <a:t>scientific data processing</a:t>
                      </a:r>
                    </a:p>
                  </a:txBody>
                  <a:tcPr marL="14003" marR="14003" marT="14000" marB="0" anchor="b"/>
                </a:tc>
              </a:tr>
              <a:tr h="408806">
                <a:tc>
                  <a:txBody>
                    <a:bodyPr/>
                    <a:lstStyle/>
                    <a:p>
                      <a:pPr algn="l" fontAlgn="b"/>
                      <a:r>
                        <a:rPr lang="en-US" sz="1300" b="0" i="0" u="none" strike="noStrike">
                          <a:latin typeface="Verdana"/>
                        </a:rPr>
                        <a:t>scheme</a:t>
                      </a:r>
                    </a:p>
                  </a:txBody>
                  <a:tcPr marL="14003" marR="14003" marT="14000" marB="0" anchor="b"/>
                </a:tc>
                <a:tc>
                  <a:txBody>
                    <a:bodyPr/>
                    <a:lstStyle/>
                    <a:p>
                      <a:pPr algn="l" fontAlgn="b"/>
                      <a:r>
                        <a:rPr lang="en-US" sz="1300" b="0" i="0" u="none" strike="noStrike">
                          <a:latin typeface="Verdana"/>
                        </a:rPr>
                        <a:t>devious plot</a:t>
                      </a:r>
                    </a:p>
                  </a:txBody>
                  <a:tcPr marL="14003" marR="14003" marT="14000" marB="0" anchor="b"/>
                </a:tc>
                <a:tc>
                  <a:txBody>
                    <a:bodyPr/>
                    <a:lstStyle/>
                    <a:p>
                      <a:pPr algn="l" fontAlgn="b"/>
                      <a:r>
                        <a:rPr lang="en-US" sz="1300" b="0" i="0" u="none" strike="noStrike">
                          <a:latin typeface="Verdana"/>
                        </a:rPr>
                        <a:t>systematic plan</a:t>
                      </a:r>
                    </a:p>
                  </a:txBody>
                  <a:tcPr marL="14003" marR="14003" marT="14000" marB="0" anchor="b"/>
                </a:tc>
              </a:tr>
              <a:tr h="408806">
                <a:tc>
                  <a:txBody>
                    <a:bodyPr/>
                    <a:lstStyle/>
                    <a:p>
                      <a:pPr algn="l" fontAlgn="b"/>
                      <a:r>
                        <a:rPr lang="en-US" sz="1300" b="0" i="0" u="none" strike="noStrike">
                          <a:latin typeface="Verdana"/>
                        </a:rPr>
                        <a:t>anomoly</a:t>
                      </a:r>
                    </a:p>
                  </a:txBody>
                  <a:tcPr marL="14003" marR="14003" marT="14000" marB="0" anchor="b"/>
                </a:tc>
                <a:tc>
                  <a:txBody>
                    <a:bodyPr/>
                    <a:lstStyle/>
                    <a:p>
                      <a:pPr algn="l" fontAlgn="b"/>
                      <a:r>
                        <a:rPr lang="en-US" sz="1300" b="0" i="0" u="none" strike="noStrike">
                          <a:latin typeface="Verdana"/>
                        </a:rPr>
                        <a:t>abnormal occurrence</a:t>
                      </a:r>
                    </a:p>
                  </a:txBody>
                  <a:tcPr marL="14003" marR="14003" marT="14000" marB="0" anchor="b"/>
                </a:tc>
                <a:tc>
                  <a:txBody>
                    <a:bodyPr/>
                    <a:lstStyle/>
                    <a:p>
                      <a:pPr algn="l" fontAlgn="b"/>
                      <a:r>
                        <a:rPr lang="en-US" sz="1300" b="0" i="0" u="none" strike="noStrike" dirty="0">
                          <a:latin typeface="Verdana"/>
                        </a:rPr>
                        <a:t>change from long-term average</a:t>
                      </a:r>
                    </a:p>
                  </a:txBody>
                  <a:tcPr marL="14003" marR="14003" marT="14000" marB="0" anchor="b"/>
                </a:tc>
              </a:tr>
            </a:tbl>
          </a:graphicData>
        </a:graphic>
      </p:graphicFrame>
      <p:sp>
        <p:nvSpPr>
          <p:cNvPr id="19516" name="TextBox 6"/>
          <p:cNvSpPr txBox="1">
            <a:spLocks noChangeArrowheads="1"/>
          </p:cNvSpPr>
          <p:nvPr/>
        </p:nvSpPr>
        <p:spPr bwMode="auto">
          <a:xfrm>
            <a:off x="0" y="7050088"/>
            <a:ext cx="10080625" cy="663575"/>
          </a:xfrm>
          <a:prstGeom prst="rect">
            <a:avLst/>
          </a:prstGeom>
          <a:noFill/>
          <a:ln w="9525">
            <a:noFill/>
            <a:miter lim="800000"/>
            <a:headEnd/>
            <a:tailEnd/>
          </a:ln>
        </p:spPr>
        <p:txBody>
          <a:bodyPr lIns="100794" tIns="50397" rIns="100794" bIns="50397">
            <a:spAutoFit/>
          </a:bodyPr>
          <a:lstStyle/>
          <a:p>
            <a:r>
              <a:rPr lang="en-US" sz="1300">
                <a:hlinkClick r:id="rId2"/>
              </a:rPr>
              <a:t>http://daily.sightline.org/2011/11/21/the-art-of-talking-climate-science/?utm_source=Sightline+Newsletters&amp;utm_campaign=b7b88011f5-SightlineWeekly&amp;utm_medium=email</a:t>
            </a:r>
            <a:endParaRPr lang="en-US" sz="1300"/>
          </a:p>
          <a:p>
            <a:endParaRPr lang="en-US" sz="13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Obstacles to Persuasion</a:t>
            </a:r>
          </a:p>
        </p:txBody>
      </p:sp>
      <p:sp>
        <p:nvSpPr>
          <p:cNvPr id="3" name="Content Placeholder 2"/>
          <p:cNvSpPr>
            <a:spLocks noGrp="1"/>
          </p:cNvSpPr>
          <p:nvPr>
            <p:ph idx="1"/>
          </p:nvPr>
        </p:nvSpPr>
        <p:spPr/>
        <p:txBody>
          <a:bodyPr>
            <a:normAutofit/>
          </a:bodyPr>
          <a:lstStyle/>
          <a:p>
            <a:pPr>
              <a:lnSpc>
                <a:spcPct val="80000"/>
              </a:lnSpc>
            </a:pPr>
            <a:r>
              <a:rPr lang="en-US" sz="1800" smtClean="0"/>
              <a:t>Sometimes, even if one acknowledges a lack of understanding about a subject, they appeared to not necessarily be made more alarmed by hearing an expert</a:t>
            </a:r>
            <a:r>
              <a:rPr lang="en-US" altLang="en-US" sz="1800" smtClean="0"/>
              <a:t>’</a:t>
            </a:r>
            <a:r>
              <a:rPr lang="en-US" sz="1800" smtClean="0"/>
              <a:t>s opinion Rrather, if they don</a:t>
            </a:r>
            <a:r>
              <a:rPr lang="en-US" altLang="en-US" sz="1800" smtClean="0"/>
              <a:t>’</a:t>
            </a:r>
            <a:r>
              <a:rPr lang="en-US" sz="1800" smtClean="0"/>
              <a:t>t understand it, they don</a:t>
            </a:r>
            <a:r>
              <a:rPr lang="en-US" altLang="en-US" sz="1800" smtClean="0"/>
              <a:t>’</a:t>
            </a:r>
            <a:r>
              <a:rPr lang="en-US" sz="1800" smtClean="0"/>
              <a:t>t worry about it. Participants also demonstrated a lack of trust in the experts. This sentiment could have a tremendous impact on how many people are willing to make sacrifices to their daily habits to help ameliorate the effects of climate change without government regulating the behaviors.</a:t>
            </a:r>
          </a:p>
          <a:p>
            <a:pPr>
              <a:lnSpc>
                <a:spcPct val="80000"/>
              </a:lnSpc>
            </a:pPr>
            <a:r>
              <a:rPr lang="en-US" sz="1800" smtClean="0"/>
              <a:t>participant seemed uninspired by calls to action for climate change and disinterested in seeking further education, clarification, or insight. Others</a:t>
            </a:r>
            <a:r>
              <a:rPr lang="en-US" altLang="en-US" sz="1800" smtClean="0"/>
              <a:t>’</a:t>
            </a:r>
            <a:r>
              <a:rPr lang="en-US" sz="1800" smtClean="0"/>
              <a:t> education, especially children</a:t>
            </a:r>
            <a:r>
              <a:rPr lang="en-US" altLang="en-US" sz="1800" smtClean="0"/>
              <a:t>’</a:t>
            </a:r>
            <a:r>
              <a:rPr lang="en-US" sz="1800" smtClean="0"/>
              <a:t>s schooling on climate change, was of greater importance than their own. Different sources of information on the subject would most likely be ignored or receive only mild amounts of attention. </a:t>
            </a:r>
          </a:p>
          <a:p>
            <a:pPr>
              <a:lnSpc>
                <a:spcPct val="80000"/>
              </a:lnSpc>
            </a:pPr>
            <a:r>
              <a:rPr lang="en-US" sz="1800" smtClean="0"/>
              <a:t>Their political outlook on a green movement, however, was moderately optimistic.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ctrTitle"/>
          </p:nvPr>
        </p:nvSpPr>
        <p:spPr>
          <a:xfrm>
            <a:off x="2436813" y="3443288"/>
            <a:ext cx="7140575" cy="2109787"/>
          </a:xfrm>
        </p:spPr>
        <p:txBody>
          <a:bodyPr/>
          <a:lstStyle/>
          <a:p>
            <a:pPr defTabSz="1006475">
              <a:lnSpc>
                <a:spcPts val="5513"/>
              </a:lnSpc>
            </a:pPr>
            <a:r>
              <a:rPr lang="en-US" smtClean="0">
                <a:ea typeface="ＭＳ Ｐゴシック" pitchFamily="34" charset="-128"/>
              </a:rPr>
              <a:t>Questions?	</a:t>
            </a:r>
          </a:p>
        </p:txBody>
      </p:sp>
      <p:sp>
        <p:nvSpPr>
          <p:cNvPr id="34818" name="Subtitle 5"/>
          <p:cNvSpPr>
            <a:spLocks noGrp="1"/>
          </p:cNvSpPr>
          <p:nvPr>
            <p:ph type="subTitle" idx="1"/>
          </p:nvPr>
        </p:nvSpPr>
        <p:spPr>
          <a:xfrm>
            <a:off x="2436813" y="5573713"/>
            <a:ext cx="7140575" cy="1293812"/>
          </a:xfrm>
        </p:spPr>
        <p:txBody>
          <a:bodyPr/>
          <a:lstStyle/>
          <a:p>
            <a:pPr defTabSz="1006475">
              <a:lnSpc>
                <a:spcPts val="2863"/>
              </a:lnSpc>
              <a:spcBef>
                <a:spcPct val="0"/>
              </a:spcBef>
            </a:pPr>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301625"/>
            <a:ext cx="9070975" cy="1262063"/>
          </a:xfrm>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smtClean="0"/>
              <a:t>Overview</a:t>
            </a:r>
          </a:p>
        </p:txBody>
      </p:sp>
      <p:sp>
        <p:nvSpPr>
          <p:cNvPr id="5122" name="Rectangle 2"/>
          <p:cNvSpPr>
            <a:spLocks noGrp="1" noChangeArrowheads="1"/>
          </p:cNvSpPr>
          <p:nvPr>
            <p:ph idx="1"/>
          </p:nvPr>
        </p:nvSpPr>
        <p:spPr>
          <a:xfrm>
            <a:off x="503238" y="1768475"/>
            <a:ext cx="9070975" cy="4989513"/>
          </a:xfrm>
        </p:spPr>
        <p:txBody>
          <a:bodyPr/>
          <a:lstStyle/>
          <a:p>
            <a:pPr marL="431800" indent="-323850">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smtClean="0"/>
              <a:t>Interviewees exhibited </a:t>
            </a:r>
            <a:r>
              <a:rPr lang="es-ES" altLang="en-US" smtClean="0"/>
              <a:t>“</a:t>
            </a:r>
            <a:r>
              <a:rPr lang="es-ES" smtClean="0"/>
              <a:t>concerned</a:t>
            </a:r>
            <a:r>
              <a:rPr lang="es-ES" altLang="en-US" smtClean="0"/>
              <a:t>”</a:t>
            </a:r>
            <a:r>
              <a:rPr lang="es-ES" smtClean="0"/>
              <a:t> views towards climate change</a:t>
            </a:r>
          </a:p>
          <a:p>
            <a:pPr marL="431800" indent="-323850">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altLang="en-US" smtClean="0"/>
              <a:t>“</a:t>
            </a:r>
            <a:r>
              <a:rPr lang="es-ES" smtClean="0"/>
              <a:t>Concerned</a:t>
            </a:r>
            <a:r>
              <a:rPr lang="es-ES" altLang="en-US" smtClean="0"/>
              <a:t>”</a:t>
            </a:r>
            <a:r>
              <a:rPr lang="es-ES" smtClean="0"/>
              <a:t> indivudals . . .</a:t>
            </a:r>
          </a:p>
          <a:p>
            <a:pPr marL="863600" lvl="1" indent="-323850">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smtClean="0"/>
              <a:t>are convinced that global warming is a serious problem.</a:t>
            </a:r>
          </a:p>
          <a:p>
            <a:pPr marL="863600" lvl="1" indent="-323850">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smtClean="0"/>
              <a:t>support a vigorous national response. </a:t>
            </a:r>
          </a:p>
          <a:p>
            <a:pPr marL="863600" lvl="1" indent="-323850">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smtClean="0"/>
              <a:t>have indicated their intention to act upon their concern, but are not as involved as folks in the </a:t>
            </a:r>
            <a:r>
              <a:rPr lang="es-ES" altLang="en-US" smtClean="0"/>
              <a:t>“</a:t>
            </a:r>
            <a:r>
              <a:rPr lang="es-ES" smtClean="0"/>
              <a:t>Alarmed</a:t>
            </a:r>
            <a:r>
              <a:rPr lang="es-ES" altLang="en-US" smtClean="0"/>
              <a:t>”</a:t>
            </a:r>
            <a:r>
              <a:rPr lang="es-ES" smtClean="0"/>
              <a:t> category.</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392113" y="884238"/>
            <a:ext cx="9070975" cy="1262062"/>
          </a:xfrm>
        </p:spPr>
        <p:txBody>
          <a:bodyPr tIns="38808" rtlCol="0">
            <a:normAutofit fontScale="90000"/>
          </a:bodyPr>
          <a:lstStyle/>
          <a:p>
            <a:pPr defTabSz="1007943" fontAlgn="auto">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s-ES">
                <a:ea typeface="+mj-ea"/>
              </a:rPr>
              <a:t>Data Collection and Representation</a:t>
            </a:r>
          </a:p>
        </p:txBody>
      </p:sp>
      <p:sp>
        <p:nvSpPr>
          <p:cNvPr id="7170" name="Rectangle 2"/>
          <p:cNvSpPr>
            <a:spLocks noGrp="1" noChangeArrowheads="1"/>
          </p:cNvSpPr>
          <p:nvPr>
            <p:ph idx="1"/>
          </p:nvPr>
        </p:nvSpPr>
        <p:spPr>
          <a:xfrm>
            <a:off x="392113" y="2789238"/>
            <a:ext cx="9070975" cy="4989512"/>
          </a:xfrm>
        </p:spPr>
        <p:txBody>
          <a:bodyPr/>
          <a:lstStyle/>
          <a:p>
            <a:pPr marL="431800" indent="-323850">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smtClean="0"/>
              <a:t>Themes and keywords were developed from one another</a:t>
            </a:r>
          </a:p>
          <a:p>
            <a:pPr marL="431800" indent="-323850">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smtClean="0"/>
              <a:t>Matrices include Government Action, Information Sources, and Collective Climate Change Understanding</a:t>
            </a:r>
          </a:p>
          <a:p>
            <a:pPr marL="863600" lvl="1" indent="-323850">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smtClean="0"/>
              <a:t>Data represents characteristics of the </a:t>
            </a:r>
            <a:r>
              <a:rPr lang="es-ES" altLang="en-US" smtClean="0"/>
              <a:t>“</a:t>
            </a:r>
            <a:r>
              <a:rPr lang="es-ES" altLang="ja-JP" smtClean="0">
                <a:ea typeface="MS Mincho" pitchFamily="49" charset="-128"/>
              </a:rPr>
              <a:t>Concerned</a:t>
            </a:r>
            <a:r>
              <a:rPr lang="es-ES" altLang="en-US" smtClean="0"/>
              <a:t>”</a:t>
            </a:r>
            <a:r>
              <a:rPr lang="es-ES" altLang="ja-JP" smtClean="0">
                <a:ea typeface="MS Mincho" pitchFamily="49" charset="-128"/>
              </a:rPr>
              <a:t> profile in addition to unanticipated attitudes or commentary.</a:t>
            </a:r>
            <a:endParaRPr lang="es-ES"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a:xfrm>
            <a:off x="392113" y="-334963"/>
            <a:ext cx="9072562" cy="1763713"/>
          </a:xfrm>
        </p:spPr>
        <p:txBody>
          <a:bodyPr/>
          <a:lstStyle/>
          <a:p>
            <a:r>
              <a:rPr lang="en-US" smtClean="0"/>
              <a:t>Keywords</a:t>
            </a:r>
          </a:p>
        </p:txBody>
      </p:sp>
      <p:sp>
        <p:nvSpPr>
          <p:cNvPr id="6" name="Text Placeholder 5"/>
          <p:cNvSpPr>
            <a:spLocks noGrp="1"/>
          </p:cNvSpPr>
          <p:nvPr>
            <p:ph type="body" idx="1"/>
          </p:nvPr>
        </p:nvSpPr>
        <p:spPr>
          <a:xfrm>
            <a:off x="468313" y="1722438"/>
            <a:ext cx="4454525" cy="438150"/>
          </a:xfrm>
        </p:spPr>
        <p:txBody>
          <a:bodyPr rtlCol="0">
            <a:normAutofit/>
          </a:bodyPr>
          <a:lstStyle/>
          <a:p>
            <a:pPr defTabSz="1007943" fontAlgn="auto">
              <a:spcAft>
                <a:spcPts val="0"/>
              </a:spcAft>
              <a:defRPr/>
            </a:pPr>
            <a:r>
              <a:rPr lang="en-US" sz="2000" dirty="0">
                <a:ea typeface="+mn-ea"/>
              </a:rPr>
              <a:t>MAIN GROUP KEYWORDS</a:t>
            </a:r>
          </a:p>
        </p:txBody>
      </p:sp>
      <p:sp>
        <p:nvSpPr>
          <p:cNvPr id="3" name="Content Placeholder 2"/>
          <p:cNvSpPr>
            <a:spLocks noGrp="1"/>
          </p:cNvSpPr>
          <p:nvPr>
            <p:ph sz="half" idx="2"/>
          </p:nvPr>
        </p:nvSpPr>
        <p:spPr>
          <a:xfrm>
            <a:off x="503238" y="2416175"/>
            <a:ext cx="4454525" cy="4144963"/>
          </a:xfrm>
        </p:spPr>
        <p:txBody>
          <a:bodyPr rtlCol="0">
            <a:normAutofit fontScale="92500" lnSpcReduction="10000"/>
          </a:bodyPr>
          <a:lstStyle/>
          <a:p>
            <a:pPr marL="510971" indent="-510971" defTabSz="1007943" fontAlgn="auto">
              <a:spcBef>
                <a:spcPts val="2205"/>
              </a:spcBef>
              <a:spcAft>
                <a:spcPts val="0"/>
              </a:spcAft>
              <a:defRPr/>
            </a:pPr>
            <a:r>
              <a:rPr lang="en-US" sz="3500" dirty="0">
                <a:ea typeface="+mn-ea"/>
              </a:rPr>
              <a:t>Climate Change </a:t>
            </a:r>
            <a:r>
              <a:rPr lang="en-US" sz="2200" dirty="0">
                <a:ea typeface="+mn-ea"/>
              </a:rPr>
              <a:t>(45)</a:t>
            </a:r>
          </a:p>
          <a:p>
            <a:pPr marL="510971" indent="-510971" defTabSz="1007943" fontAlgn="auto">
              <a:spcBef>
                <a:spcPts val="2205"/>
              </a:spcBef>
              <a:spcAft>
                <a:spcPts val="0"/>
              </a:spcAft>
              <a:defRPr/>
            </a:pPr>
            <a:r>
              <a:rPr lang="en-US" sz="3500" dirty="0">
                <a:ea typeface="+mn-ea"/>
              </a:rPr>
              <a:t>Weather </a:t>
            </a:r>
            <a:r>
              <a:rPr lang="en-US" sz="2200" dirty="0">
                <a:ea typeface="+mn-ea"/>
              </a:rPr>
              <a:t>(40)</a:t>
            </a:r>
            <a:endParaRPr lang="en-US" sz="1500" dirty="0">
              <a:ea typeface="+mn-ea"/>
            </a:endParaRPr>
          </a:p>
          <a:p>
            <a:pPr marL="510971" indent="-510971" defTabSz="1007943" fontAlgn="auto">
              <a:spcBef>
                <a:spcPts val="2205"/>
              </a:spcBef>
              <a:spcAft>
                <a:spcPts val="0"/>
              </a:spcAft>
              <a:defRPr/>
            </a:pPr>
            <a:r>
              <a:rPr lang="en-US" sz="3500" dirty="0">
                <a:ea typeface="+mn-ea"/>
              </a:rPr>
              <a:t>Information </a:t>
            </a:r>
            <a:r>
              <a:rPr lang="en-US" sz="2200" dirty="0">
                <a:ea typeface="+mn-ea"/>
              </a:rPr>
              <a:t>(38)</a:t>
            </a:r>
          </a:p>
          <a:p>
            <a:pPr marL="510971" indent="-510971" defTabSz="1007943" fontAlgn="auto">
              <a:spcBef>
                <a:spcPts val="2205"/>
              </a:spcBef>
              <a:spcAft>
                <a:spcPts val="0"/>
              </a:spcAft>
              <a:defRPr/>
            </a:pPr>
            <a:r>
              <a:rPr lang="en-US" sz="3500" dirty="0">
                <a:ea typeface="+mn-ea"/>
              </a:rPr>
              <a:t>Environment </a:t>
            </a:r>
            <a:r>
              <a:rPr lang="en-US" sz="2200" dirty="0">
                <a:ea typeface="+mn-ea"/>
              </a:rPr>
              <a:t>(33) </a:t>
            </a:r>
          </a:p>
          <a:p>
            <a:pPr marL="510971" indent="-510971" defTabSz="1007943" fontAlgn="auto">
              <a:spcBef>
                <a:spcPts val="2205"/>
              </a:spcBef>
              <a:spcAft>
                <a:spcPts val="0"/>
              </a:spcAft>
              <a:defRPr/>
            </a:pPr>
            <a:r>
              <a:rPr lang="en-US" sz="3500" dirty="0">
                <a:ea typeface="+mn-ea"/>
              </a:rPr>
              <a:t>Pollution </a:t>
            </a:r>
            <a:r>
              <a:rPr lang="en-US" sz="2200" dirty="0">
                <a:ea typeface="+mn-ea"/>
              </a:rPr>
              <a:t>(18)</a:t>
            </a:r>
          </a:p>
          <a:p>
            <a:pPr marL="510971" indent="-510971" defTabSz="1007943" fontAlgn="auto">
              <a:spcBef>
                <a:spcPts val="2205"/>
              </a:spcBef>
              <a:spcAft>
                <a:spcPts val="0"/>
              </a:spcAft>
              <a:defRPr/>
            </a:pPr>
            <a:r>
              <a:rPr lang="en-US" sz="3500" dirty="0">
                <a:ea typeface="+mn-ea"/>
              </a:rPr>
              <a:t>Science </a:t>
            </a:r>
            <a:r>
              <a:rPr lang="en-US" sz="2200" dirty="0">
                <a:ea typeface="+mn-ea"/>
              </a:rPr>
              <a:t>(6)</a:t>
            </a:r>
          </a:p>
        </p:txBody>
      </p:sp>
      <p:sp>
        <p:nvSpPr>
          <p:cNvPr id="7" name="Text Placeholder 6"/>
          <p:cNvSpPr>
            <a:spLocks noGrp="1"/>
          </p:cNvSpPr>
          <p:nvPr>
            <p:ph type="body" sz="quarter" idx="3"/>
          </p:nvPr>
        </p:nvSpPr>
        <p:spPr>
          <a:xfrm>
            <a:off x="4964113" y="1722438"/>
            <a:ext cx="4456112" cy="438150"/>
          </a:xfrm>
        </p:spPr>
        <p:txBody>
          <a:bodyPr rtlCol="0">
            <a:normAutofit/>
          </a:bodyPr>
          <a:lstStyle/>
          <a:p>
            <a:pPr defTabSz="1007943" fontAlgn="auto">
              <a:spcAft>
                <a:spcPts val="0"/>
              </a:spcAft>
              <a:defRPr/>
            </a:pPr>
            <a:r>
              <a:rPr lang="en-US" sz="2000" dirty="0">
                <a:ea typeface="+mn-ea"/>
              </a:rPr>
              <a:t>OTHER KEYWORDS</a:t>
            </a:r>
          </a:p>
        </p:txBody>
      </p:sp>
      <p:sp>
        <p:nvSpPr>
          <p:cNvPr id="4" name="Content Placeholder 3"/>
          <p:cNvSpPr>
            <a:spLocks noGrp="1"/>
          </p:cNvSpPr>
          <p:nvPr>
            <p:ph sz="quarter" idx="4"/>
          </p:nvPr>
        </p:nvSpPr>
        <p:spPr>
          <a:xfrm>
            <a:off x="5121275" y="2395538"/>
            <a:ext cx="4456113" cy="4165600"/>
          </a:xfrm>
        </p:spPr>
        <p:txBody>
          <a:bodyPr rtlCol="0">
            <a:normAutofit lnSpcReduction="10000"/>
          </a:bodyPr>
          <a:lstStyle/>
          <a:p>
            <a:pPr marL="510971" indent="-510971" defTabSz="1007943" fontAlgn="auto">
              <a:spcBef>
                <a:spcPts val="2205"/>
              </a:spcBef>
              <a:spcAft>
                <a:spcPts val="0"/>
              </a:spcAft>
              <a:defRPr/>
            </a:pPr>
            <a:r>
              <a:rPr lang="en-US" dirty="0" smtClean="0">
                <a:ea typeface="+mn-ea"/>
              </a:rPr>
              <a:t>Government</a:t>
            </a:r>
          </a:p>
          <a:p>
            <a:pPr marL="510971" indent="-510971" defTabSz="1007943" fontAlgn="auto">
              <a:spcBef>
                <a:spcPts val="2205"/>
              </a:spcBef>
              <a:spcAft>
                <a:spcPts val="0"/>
              </a:spcAft>
              <a:defRPr/>
            </a:pPr>
            <a:r>
              <a:rPr lang="en-US" dirty="0" smtClean="0">
                <a:ea typeface="+mn-ea"/>
              </a:rPr>
              <a:t>Adapt</a:t>
            </a:r>
          </a:p>
          <a:p>
            <a:pPr marL="510971" indent="-510971" defTabSz="1007943" fontAlgn="auto">
              <a:spcBef>
                <a:spcPts val="2205"/>
              </a:spcBef>
              <a:spcAft>
                <a:spcPts val="0"/>
              </a:spcAft>
              <a:defRPr/>
            </a:pPr>
            <a:r>
              <a:rPr lang="en-US" dirty="0" smtClean="0">
                <a:ea typeface="+mn-ea"/>
              </a:rPr>
              <a:t>Skeptical</a:t>
            </a:r>
          </a:p>
          <a:p>
            <a:pPr marL="510971" indent="-510971" defTabSz="1007943" fontAlgn="auto">
              <a:spcBef>
                <a:spcPts val="2205"/>
              </a:spcBef>
              <a:spcAft>
                <a:spcPts val="0"/>
              </a:spcAft>
              <a:defRPr/>
            </a:pPr>
            <a:r>
              <a:rPr lang="en-US" dirty="0" smtClean="0">
                <a:ea typeface="+mn-ea"/>
              </a:rPr>
              <a:t>Pattern</a:t>
            </a:r>
          </a:p>
          <a:p>
            <a:pPr marL="510971" indent="-510971" defTabSz="1007943" fontAlgn="auto">
              <a:spcBef>
                <a:spcPts val="2205"/>
              </a:spcBef>
              <a:spcAft>
                <a:spcPts val="0"/>
              </a:spcAft>
              <a:defRPr/>
            </a:pPr>
            <a:r>
              <a:rPr lang="en-US" dirty="0" smtClean="0">
                <a:ea typeface="+mn-ea"/>
              </a:rPr>
              <a:t>People</a:t>
            </a:r>
          </a:p>
          <a:p>
            <a:pPr marL="510971" indent="-510971" defTabSz="1007943" fontAlgn="auto">
              <a:spcBef>
                <a:spcPts val="2205"/>
              </a:spcBef>
              <a:spcAft>
                <a:spcPts val="0"/>
              </a:spcAft>
              <a:defRPr/>
            </a:pPr>
            <a:r>
              <a:rPr lang="en-US" dirty="0" smtClean="0">
                <a:ea typeface="+mn-ea"/>
              </a:rPr>
              <a:t>City</a:t>
            </a:r>
          </a:p>
          <a:p>
            <a:pPr marL="510971" indent="-510971" defTabSz="1007943" fontAlgn="auto">
              <a:spcBef>
                <a:spcPts val="2205"/>
              </a:spcBef>
              <a:spcAft>
                <a:spcPts val="0"/>
              </a:spcAft>
              <a:defRPr/>
            </a:pPr>
            <a:r>
              <a:rPr lang="en-US" dirty="0" smtClean="0">
                <a:ea typeface="+mn-ea"/>
              </a:rPr>
              <a:t>Community</a:t>
            </a:r>
            <a:endParaRPr lang="en-US" dirty="0">
              <a:ea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endParaRPr lang="en-US" smtClean="0"/>
          </a:p>
        </p:txBody>
      </p:sp>
      <p:sp>
        <p:nvSpPr>
          <p:cNvPr id="10242" name="Content Placeholder 2"/>
          <p:cNvSpPr>
            <a:spLocks noGrp="1"/>
          </p:cNvSpPr>
          <p:nvPr>
            <p:ph idx="1"/>
          </p:nvPr>
        </p:nvSpPr>
        <p:spPr/>
        <p:txBody>
          <a:bodyPr/>
          <a:lstStyle/>
          <a:p>
            <a:endParaRPr lang="en-US" smtClean="0"/>
          </a:p>
        </p:txBody>
      </p:sp>
      <p:pic>
        <p:nvPicPr>
          <p:cNvPr id="10243" name="Picture 3" descr="Macintosh HD:Users:redfern2112:Desktop:Screen Shot 2011-12-04 at 1.01.15 PM.png"/>
          <p:cNvPicPr>
            <a:picLocks noChangeAspect="1" noChangeArrowheads="1"/>
          </p:cNvPicPr>
          <p:nvPr/>
        </p:nvPicPr>
        <p:blipFill>
          <a:blip r:embed="rId2"/>
          <a:srcRect/>
          <a:stretch>
            <a:fillRect/>
          </a:stretch>
        </p:blipFill>
        <p:spPr bwMode="auto">
          <a:xfrm>
            <a:off x="0" y="0"/>
            <a:ext cx="10080625" cy="7559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p:txBody>
          <a:bodyPr/>
          <a:lstStyle/>
          <a:p>
            <a:r>
              <a:rPr lang="en-US" smtClean="0"/>
              <a:t>Themes</a:t>
            </a:r>
          </a:p>
        </p:txBody>
      </p:sp>
      <p:sp>
        <p:nvSpPr>
          <p:cNvPr id="3" name="Content Placeholder 2"/>
          <p:cNvSpPr>
            <a:spLocks noGrp="1"/>
          </p:cNvSpPr>
          <p:nvPr>
            <p:ph idx="1"/>
          </p:nvPr>
        </p:nvSpPr>
        <p:spPr/>
        <p:txBody>
          <a:bodyPr rtlCol="0">
            <a:normAutofit lnSpcReduction="10000"/>
          </a:bodyPr>
          <a:lstStyle/>
          <a:p>
            <a:pPr marL="510971" indent="-510971" defTabSz="1007943" fontAlgn="auto">
              <a:spcBef>
                <a:spcPts val="2205"/>
              </a:spcBef>
              <a:spcAft>
                <a:spcPts val="0"/>
              </a:spcAft>
              <a:defRPr/>
            </a:pPr>
            <a:r>
              <a:rPr lang="en-US" dirty="0" smtClean="0">
                <a:ea typeface="+mn-ea"/>
              </a:rPr>
              <a:t>Government Policy</a:t>
            </a:r>
          </a:p>
          <a:p>
            <a:pPr marL="510971" indent="-510971" defTabSz="1007943" fontAlgn="auto">
              <a:spcBef>
                <a:spcPts val="2205"/>
              </a:spcBef>
              <a:spcAft>
                <a:spcPts val="0"/>
              </a:spcAft>
              <a:defRPr/>
            </a:pPr>
            <a:r>
              <a:rPr lang="en-US" dirty="0" smtClean="0">
                <a:ea typeface="+mn-ea"/>
              </a:rPr>
              <a:t>Community (local)</a:t>
            </a:r>
          </a:p>
          <a:p>
            <a:pPr marL="510971" indent="-510971" defTabSz="1007943" fontAlgn="auto">
              <a:spcBef>
                <a:spcPts val="2205"/>
              </a:spcBef>
              <a:spcAft>
                <a:spcPts val="0"/>
              </a:spcAft>
              <a:defRPr/>
            </a:pPr>
            <a:r>
              <a:rPr lang="en-US" dirty="0" smtClean="0">
                <a:ea typeface="+mn-ea"/>
              </a:rPr>
              <a:t>Media Representations</a:t>
            </a:r>
          </a:p>
          <a:p>
            <a:pPr marL="510971" indent="-510971" defTabSz="1007943" fontAlgn="auto">
              <a:spcBef>
                <a:spcPts val="2205"/>
              </a:spcBef>
              <a:spcAft>
                <a:spcPts val="0"/>
              </a:spcAft>
              <a:defRPr/>
            </a:pPr>
            <a:r>
              <a:rPr lang="en-US" dirty="0" smtClean="0">
                <a:ea typeface="+mn-ea"/>
              </a:rPr>
              <a:t>Understandings</a:t>
            </a:r>
          </a:p>
          <a:p>
            <a:pPr marL="1007943" lvl="1" indent="-503972" defTabSz="1007943" fontAlgn="auto">
              <a:spcBef>
                <a:spcPts val="661"/>
              </a:spcBef>
              <a:spcAft>
                <a:spcPts val="0"/>
              </a:spcAft>
              <a:defRPr/>
            </a:pPr>
            <a:r>
              <a:rPr lang="en-US" dirty="0" smtClean="0">
                <a:ea typeface="+mn-ea"/>
              </a:rPr>
              <a:t>shallow</a:t>
            </a:r>
          </a:p>
          <a:p>
            <a:pPr marL="1007943" lvl="1" indent="-503972" defTabSz="1007943" fontAlgn="auto">
              <a:spcBef>
                <a:spcPts val="661"/>
              </a:spcBef>
              <a:spcAft>
                <a:spcPts val="0"/>
              </a:spcAft>
              <a:defRPr/>
            </a:pPr>
            <a:r>
              <a:rPr lang="en-US" dirty="0">
                <a:ea typeface="+mn-ea"/>
              </a:rPr>
              <a:t>d</a:t>
            </a:r>
            <a:r>
              <a:rPr lang="en-US" dirty="0" smtClean="0">
                <a:ea typeface="+mn-ea"/>
              </a:rPr>
              <a:t>eep</a:t>
            </a:r>
          </a:p>
          <a:p>
            <a:pPr marL="1007943" lvl="1" indent="-503972" defTabSz="1007943" fontAlgn="auto">
              <a:spcBef>
                <a:spcPts val="661"/>
              </a:spcBef>
              <a:spcAft>
                <a:spcPts val="0"/>
              </a:spcAft>
              <a:defRPr/>
            </a:pPr>
            <a:r>
              <a:rPr lang="en-US" dirty="0">
                <a:ea typeface="+mn-ea"/>
              </a:rPr>
              <a:t>m</a:t>
            </a:r>
            <a:r>
              <a:rPr lang="en-US" dirty="0" smtClean="0">
                <a:ea typeface="+mn-ea"/>
              </a:rPr>
              <a:t>isconceptions</a:t>
            </a:r>
          </a:p>
          <a:p>
            <a:pPr marL="510971" indent="-510971" defTabSz="1007943" fontAlgn="auto">
              <a:spcBef>
                <a:spcPts val="2205"/>
              </a:spcBef>
              <a:spcAft>
                <a:spcPts val="0"/>
              </a:spcAft>
              <a:defRPr/>
            </a:pPr>
            <a:r>
              <a:rPr lang="en-US" dirty="0" smtClean="0">
                <a:ea typeface="+mn-ea"/>
              </a:rPr>
              <a:t>Individuals</a:t>
            </a:r>
          </a:p>
          <a:p>
            <a:pPr marL="510971" indent="-510971" defTabSz="1007943" fontAlgn="auto">
              <a:spcBef>
                <a:spcPts val="2205"/>
              </a:spcBef>
              <a:spcAft>
                <a:spcPts val="0"/>
              </a:spcAft>
              <a:defRPr/>
            </a:pPr>
            <a:endParaRPr lang="en-US" dirty="0" smtClean="0">
              <a:ea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503238" y="0"/>
            <a:ext cx="9074150" cy="1008063"/>
          </a:xfrm>
        </p:spPr>
        <p:txBody>
          <a:bodyPr/>
          <a:lstStyle/>
          <a:p>
            <a:r>
              <a:rPr lang="en-US" smtClean="0">
                <a:latin typeface="Times New Roman" pitchFamily="18" charset="0"/>
                <a:cs typeface="Times New Roman" pitchFamily="18" charset="0"/>
              </a:rPr>
              <a:t>Information Sources Matrix</a:t>
            </a:r>
          </a:p>
        </p:txBody>
      </p:sp>
      <p:graphicFrame>
        <p:nvGraphicFramePr>
          <p:cNvPr id="7" name="Content Placeholder 6"/>
          <p:cNvGraphicFramePr>
            <a:graphicFrameLocks noGrp="1"/>
          </p:cNvGraphicFramePr>
          <p:nvPr>
            <p:ph idx="1"/>
          </p:nvPr>
        </p:nvGraphicFramePr>
        <p:xfrm>
          <a:off x="468313" y="1036638"/>
          <a:ext cx="9074150" cy="6400925"/>
        </p:xfrm>
        <a:graphic>
          <a:graphicData uri="http://schemas.openxmlformats.org/drawingml/2006/table">
            <a:tbl>
              <a:tblPr/>
              <a:tblGrid>
                <a:gridCol w="3024187"/>
                <a:gridCol w="3025775"/>
                <a:gridCol w="3024188"/>
              </a:tblGrid>
              <a:tr h="407988">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Times New Roman" pitchFamily="18" charset="0"/>
                          <a:ea typeface="ＭＳ Ｐゴシック" pitchFamily="34" charset="-128"/>
                          <a:cs typeface="Times New Roman" pitchFamily="18" charset="0"/>
                        </a:rPr>
                        <a:t>Information Sources</a:t>
                      </a:r>
                    </a:p>
                  </a:txBody>
                  <a:tcPr marL="100824" marR="100824" marT="50386" marB="503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Times New Roman" pitchFamily="18" charset="0"/>
                          <a:ea typeface="ＭＳ Ｐゴシック" pitchFamily="34" charset="-128"/>
                          <a:cs typeface="Times New Roman" pitchFamily="18" charset="0"/>
                        </a:rPr>
                        <a:t>Trusted</a:t>
                      </a:r>
                    </a:p>
                  </a:txBody>
                  <a:tcPr marL="100824" marR="100824" marT="50386" marB="503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Times New Roman" pitchFamily="18" charset="0"/>
                          <a:ea typeface="ＭＳ Ｐゴシック" pitchFamily="34" charset="-128"/>
                          <a:cs typeface="Times New Roman" pitchFamily="18" charset="0"/>
                        </a:rPr>
                        <a:t>Not Trusted</a:t>
                      </a:r>
                    </a:p>
                  </a:txBody>
                  <a:tcPr marL="100824" marR="100824" marT="50386" marB="503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697288">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Least Mentioned</a:t>
                      </a:r>
                    </a:p>
                  </a:txBody>
                  <a:tcPr marL="100824" marR="100824" marT="50386" marB="503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CCCC"/>
                    </a:solidFill>
                  </a:tcPr>
                </a:tc>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TV (1) Computer (1) News Paper (2) Personal  Internet (1) Experience/Observation (1) Government Reports (1) Researchers (1), Professors (1), Statistics (1),        National Geographic(1), Books(1), Radio(1), Small articles(1), Local Discussions by reliable people (1), "visuals"(1) PBS, NPR, Nature Channel</a:t>
                      </a:r>
                    </a:p>
                    <a:p>
                      <a:pPr marL="0" marR="0" lvl="0" indent="0" algn="l" defTabSz="10064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Goudy Old Style" charset="0"/>
                        <a:ea typeface="ＭＳ Ｐゴシック" pitchFamily="34" charset="-128"/>
                      </a:endParaRPr>
                    </a:p>
                  </a:txBody>
                  <a:tcPr marL="100824" marR="100824" marT="50386" marB="503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CCCC"/>
                    </a:solidFill>
                  </a:tcPr>
                </a:tc>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Newspaper/ Daily Olympian (3) Untrustworthy people (1)</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Internet (1)</a:t>
                      </a:r>
                    </a:p>
                  </a:txBody>
                  <a:tcPr marL="100824" marR="100824" marT="50386" marB="503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CCCC"/>
                    </a:solidFill>
                  </a:tcPr>
                </a:tc>
              </a:tr>
              <a:tr h="2295525">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Most Mentioned</a:t>
                      </a:r>
                    </a:p>
                  </a:txBody>
                  <a:tcPr marL="100824" marR="100824" marT="50386" marB="503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7E7"/>
                    </a:solidFill>
                  </a:tcPr>
                </a:tc>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Radio (2) Library (1) </a:t>
                      </a:r>
                      <a:r>
                        <a:rPr kumimoji="0" lang="es-ES"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City Workers/ Public Servants Planning (1) </a:t>
                      </a:r>
                      <a:r>
                        <a:rPr kumimoji="0" lang="en-US"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Newspaper (2) Internet (1) TV nature programs(3)    Science (2)   "the news" (4) Documentaries, Friends/Colleagues, Occupational</a:t>
                      </a:r>
                    </a:p>
                  </a:txBody>
                  <a:tcPr marL="100824" marR="100824" marT="50386" marB="503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7E7"/>
                    </a:solidFill>
                  </a:tcPr>
                </a:tc>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Newspaper/ Daily Zero</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Magazine (1) Online (1) </a:t>
                      </a:r>
                      <a:r>
                        <a:rPr kumimoji="0" lang="es-E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Elected officials working towards projects (3)</a:t>
                      </a:r>
                      <a:endPar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marL="100824" marR="100824" marT="50386" marB="503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7E7"/>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Box 3"/>
          <p:cNvSpPr txBox="1">
            <a:spLocks noChangeArrowheads="1"/>
          </p:cNvSpPr>
          <p:nvPr/>
        </p:nvSpPr>
        <p:spPr bwMode="auto">
          <a:xfrm>
            <a:off x="1458913" y="579438"/>
            <a:ext cx="7154862" cy="739775"/>
          </a:xfrm>
          <a:prstGeom prst="rect">
            <a:avLst/>
          </a:prstGeom>
          <a:noFill/>
          <a:ln w="9525">
            <a:noFill/>
            <a:miter lim="800000"/>
            <a:headEnd/>
            <a:tailEnd/>
          </a:ln>
        </p:spPr>
        <p:txBody>
          <a:bodyPr lIns="100794" tIns="50397" rIns="100794" bIns="50397">
            <a:spAutoFit/>
          </a:bodyPr>
          <a:lstStyle/>
          <a:p>
            <a:pPr algn="ctr"/>
            <a:r>
              <a:rPr lang="en-US" sz="4400">
                <a:latin typeface="Times New Roman" pitchFamily="18" charset="0"/>
                <a:cs typeface="Times New Roman" pitchFamily="18" charset="0"/>
              </a:rPr>
              <a:t>Government Action Matrix</a:t>
            </a:r>
          </a:p>
        </p:txBody>
      </p:sp>
      <p:graphicFrame>
        <p:nvGraphicFramePr>
          <p:cNvPr id="8" name="Table 7"/>
          <p:cNvGraphicFramePr>
            <a:graphicFrameLocks noGrp="1"/>
          </p:cNvGraphicFramePr>
          <p:nvPr/>
        </p:nvGraphicFramePr>
        <p:xfrm>
          <a:off x="1679575" y="1539875"/>
          <a:ext cx="6721475" cy="4975997"/>
        </p:xfrm>
        <a:graphic>
          <a:graphicData uri="http://schemas.openxmlformats.org/drawingml/2006/table">
            <a:tbl>
              <a:tblPr/>
              <a:tblGrid>
                <a:gridCol w="2239963"/>
                <a:gridCol w="2241550"/>
                <a:gridCol w="2239962"/>
              </a:tblGrid>
              <a:tr h="709613">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Goudy Old Style" charset="0"/>
                          <a:ea typeface="ＭＳ Ｐゴシック" pitchFamily="34" charset="-128"/>
                        </a:rPr>
                        <a:t>Government Action</a:t>
                      </a:r>
                    </a:p>
                  </a:txBody>
                  <a:tcPr marL="100822" marR="100822" marT="50392" marB="503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Goudy Old Style" charset="0"/>
                          <a:ea typeface="ＭＳ Ｐゴシック" pitchFamily="34" charset="-128"/>
                        </a:rPr>
                        <a:t>Most Trusted</a:t>
                      </a:r>
                    </a:p>
                  </a:txBody>
                  <a:tcPr marL="100822" marR="100822" marT="50392" marB="503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Goudy Old Style" charset="0"/>
                          <a:ea typeface="ＭＳ Ｐゴシック" pitchFamily="34" charset="-128"/>
                        </a:rPr>
                        <a:t>Least trusted</a:t>
                      </a:r>
                    </a:p>
                  </a:txBody>
                  <a:tcPr marL="100822" marR="100822" marT="50392" marB="503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989263">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Goudy Old Style" charset="0"/>
                          <a:ea typeface="ＭＳ Ｐゴシック" pitchFamily="34" charset="-128"/>
                        </a:rPr>
                        <a:t>Most Mentioned</a:t>
                      </a:r>
                    </a:p>
                  </a:txBody>
                  <a:tcPr marL="100822" marR="100822" marT="50392" marB="503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CCCC"/>
                    </a:solidFill>
                  </a:tcPr>
                </a:tc>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Flood Control, Clean-up Programs, </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U.S. Government, </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City Workers, </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Public Servants, Economy, </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Balance, </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Planning, </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Federal Government,</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Government Reports</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Profession reports</a:t>
                      </a:r>
                    </a:p>
                    <a:p>
                      <a:pPr marL="0" marR="0" lvl="0" indent="0" algn="l" defTabSz="10064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Goudy Old Style" charset="0"/>
                        <a:ea typeface="ＭＳ Ｐゴシック" pitchFamily="34" charset="-128"/>
                      </a:endParaRPr>
                    </a:p>
                  </a:txBody>
                  <a:tcPr marL="100822" marR="100822" marT="50392" marB="503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CCCC"/>
                    </a:solidFill>
                  </a:tcPr>
                </a:tc>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General Gov. Action,</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Gov. Outside U.S.,</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U.S. Government,</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Japan</a:t>
                      </a:r>
                      <a:r>
                        <a:rPr kumimoji="0" lang="en-US" altLang="en-US" sz="1500" b="0" i="0" u="none" strike="noStrike" cap="none" normalizeH="0" baseline="0" smtClean="0">
                          <a:ln>
                            <a:noFill/>
                          </a:ln>
                          <a:solidFill>
                            <a:srgbClr val="000000"/>
                          </a:solidFill>
                          <a:effectLst/>
                          <a:latin typeface="Goudy Old Style" charset="0"/>
                          <a:ea typeface="ＭＳ Ｐゴシック" pitchFamily="34" charset="-128"/>
                        </a:rPr>
                        <a:t>’</a:t>
                      </a:r>
                      <a:r>
                        <a:rPr kumimoji="0" lang="en-US" sz="1500" b="0" i="0" u="none" strike="noStrike" cap="none" normalizeH="0" baseline="0" smtClean="0">
                          <a:ln>
                            <a:noFill/>
                          </a:ln>
                          <a:solidFill>
                            <a:srgbClr val="000000"/>
                          </a:solidFill>
                          <a:effectLst/>
                          <a:latin typeface="Goudy Old Style" charset="0"/>
                          <a:ea typeface="ＭＳ Ｐゴシック" pitchFamily="34" charset="-128"/>
                        </a:rPr>
                        <a:t>s Government,</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China</a:t>
                      </a:r>
                      <a:r>
                        <a:rPr kumimoji="0" lang="en-US" altLang="en-US" sz="1500" b="0" i="0" u="none" strike="noStrike" cap="none" normalizeH="0" baseline="0" smtClean="0">
                          <a:ln>
                            <a:noFill/>
                          </a:ln>
                          <a:solidFill>
                            <a:srgbClr val="000000"/>
                          </a:solidFill>
                          <a:effectLst/>
                          <a:latin typeface="Goudy Old Style" charset="0"/>
                          <a:ea typeface="ＭＳ Ｐゴシック" pitchFamily="34" charset="-128"/>
                        </a:rPr>
                        <a:t>’</a:t>
                      </a:r>
                      <a:r>
                        <a:rPr kumimoji="0" lang="en-US" sz="1500" b="0" i="0" u="none" strike="noStrike" cap="none" normalizeH="0" baseline="0" smtClean="0">
                          <a:ln>
                            <a:noFill/>
                          </a:ln>
                          <a:solidFill>
                            <a:srgbClr val="000000"/>
                          </a:solidFill>
                          <a:effectLst/>
                          <a:latin typeface="Goudy Old Style" charset="0"/>
                          <a:ea typeface="ＭＳ Ｐゴシック" pitchFamily="34" charset="-128"/>
                        </a:rPr>
                        <a:t>s Government,</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Self Regulation,</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Elected Officials w/Agendas,</a:t>
                      </a:r>
                    </a:p>
                    <a:p>
                      <a:pPr marL="0" marR="0" lvl="0" indent="0" algn="l" defTabSz="1006475"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rgbClr val="000000"/>
                        </a:solidFill>
                        <a:effectLst/>
                        <a:latin typeface="Goudy Old Style" charset="0"/>
                        <a:ea typeface="ＭＳ Ｐゴシック" pitchFamily="34" charset="-128"/>
                      </a:endParaRPr>
                    </a:p>
                  </a:txBody>
                  <a:tcPr marL="100822" marR="100822" marT="50392" marB="503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CCCC"/>
                    </a:solidFill>
                  </a:tcPr>
                </a:tc>
              </a:tr>
              <a:tr h="1276350">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Goudy Old Style" charset="0"/>
                          <a:ea typeface="ＭＳ Ｐゴシック" pitchFamily="34" charset="-128"/>
                        </a:rPr>
                        <a:t>Least Mentioned</a:t>
                      </a:r>
                    </a:p>
                  </a:txBody>
                  <a:tcPr marL="100822" marR="100822" marT="50392" marB="503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7E7"/>
                    </a:solidFill>
                  </a:tcPr>
                </a:tc>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State Government, </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City Government</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Fuel Efficiency Standards</a:t>
                      </a:r>
                    </a:p>
                  </a:txBody>
                  <a:tcPr marL="100822" marR="100822" marT="50392" marB="503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7E7"/>
                    </a:solidFill>
                  </a:tcPr>
                </a:tc>
                <a:tc>
                  <a:txBody>
                    <a:body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State Government,</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Russia</a:t>
                      </a:r>
                      <a:r>
                        <a:rPr kumimoji="0" lang="en-US" altLang="en-US" sz="1500" b="0" i="0" u="none" strike="noStrike" cap="none" normalizeH="0" baseline="0" smtClean="0">
                          <a:ln>
                            <a:noFill/>
                          </a:ln>
                          <a:solidFill>
                            <a:srgbClr val="000000"/>
                          </a:solidFill>
                          <a:effectLst/>
                          <a:latin typeface="Goudy Old Style" charset="0"/>
                          <a:ea typeface="ＭＳ Ｐゴシック" pitchFamily="34" charset="-128"/>
                        </a:rPr>
                        <a:t>’</a:t>
                      </a:r>
                      <a:r>
                        <a:rPr kumimoji="0" lang="en-US" sz="1500" b="0" i="0" u="none" strike="noStrike" cap="none" normalizeH="0" baseline="0" smtClean="0">
                          <a:ln>
                            <a:noFill/>
                          </a:ln>
                          <a:solidFill>
                            <a:srgbClr val="000000"/>
                          </a:solidFill>
                          <a:effectLst/>
                          <a:latin typeface="Goudy Old Style" charset="0"/>
                          <a:ea typeface="ＭＳ Ｐゴシック" pitchFamily="34" charset="-128"/>
                        </a:rPr>
                        <a:t>s Government,</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India</a:t>
                      </a:r>
                      <a:r>
                        <a:rPr kumimoji="0" lang="en-US" altLang="en-US" sz="1500" b="0" i="0" u="none" strike="noStrike" cap="none" normalizeH="0" baseline="0" smtClean="0">
                          <a:ln>
                            <a:noFill/>
                          </a:ln>
                          <a:solidFill>
                            <a:srgbClr val="000000"/>
                          </a:solidFill>
                          <a:effectLst/>
                          <a:latin typeface="Goudy Old Style" charset="0"/>
                          <a:ea typeface="ＭＳ Ｐゴシック" pitchFamily="34" charset="-128"/>
                        </a:rPr>
                        <a:t>’</a:t>
                      </a:r>
                      <a:r>
                        <a:rPr kumimoji="0" lang="en-US" sz="1500" b="0" i="0" u="none" strike="noStrike" cap="none" normalizeH="0" baseline="0" smtClean="0">
                          <a:ln>
                            <a:noFill/>
                          </a:ln>
                          <a:solidFill>
                            <a:srgbClr val="000000"/>
                          </a:solidFill>
                          <a:effectLst/>
                          <a:latin typeface="Goudy Old Style" charset="0"/>
                          <a:ea typeface="ＭＳ Ｐゴシック" pitchFamily="34" charset="-128"/>
                        </a:rPr>
                        <a:t>s Government,</a:t>
                      </a:r>
                    </a:p>
                    <a:p>
                      <a:pPr marL="0" marR="0" lvl="0" indent="0" algn="l" defTabSz="1006475"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Goudy Old Style" charset="0"/>
                          <a:ea typeface="ＭＳ Ｐゴシック" pitchFamily="34" charset="-128"/>
                        </a:rPr>
                        <a:t>Political Posturing,</a:t>
                      </a:r>
                    </a:p>
                    <a:p>
                      <a:pPr marL="0" marR="0" lvl="0" indent="0" algn="l" defTabSz="1006475"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rgbClr val="000000"/>
                        </a:solidFill>
                        <a:effectLst/>
                        <a:latin typeface="Goudy Old Style" charset="0"/>
                        <a:ea typeface="ＭＳ Ｐゴシック" pitchFamily="34" charset="-128"/>
                      </a:endParaRPr>
                    </a:p>
                  </a:txBody>
                  <a:tcPr marL="100822" marR="100822" marT="50392" marB="503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7E7"/>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Keywords &amp; Themes Matrix</a:t>
            </a:r>
          </a:p>
        </p:txBody>
      </p:sp>
      <p:graphicFrame>
        <p:nvGraphicFramePr>
          <p:cNvPr id="15362" name="Object 7"/>
          <p:cNvGraphicFramePr>
            <a:graphicFrameLocks noChangeAspect="1"/>
          </p:cNvGraphicFramePr>
          <p:nvPr/>
        </p:nvGraphicFramePr>
        <p:xfrm>
          <a:off x="163513" y="2408238"/>
          <a:ext cx="9764712" cy="3276600"/>
        </p:xfrm>
        <a:graphic>
          <a:graphicData uri="http://schemas.openxmlformats.org/presentationml/2006/ole">
            <p:oleObj spid="_x0000_s15362" name="Document" r:id="rId3" imgW="5638592" imgH="1892230" progId="Word.Document.12">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majorFont>
      <a:minorFont>
        <a:latin typeface="Goudy Old Style"/>
        <a:ea typeface=""/>
        <a:cs typeface=""/>
        <a:font script="Jpan" typeface="ＭＳ 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128</TotalTime>
  <Words>1005</Words>
  <Application>Microsoft Office PowerPoint</Application>
  <PresentationFormat>Custom</PresentationFormat>
  <Paragraphs>154</Paragraphs>
  <Slides>14</Slides>
  <Notes>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5" baseType="lpstr">
      <vt:lpstr>Arial</vt:lpstr>
      <vt:lpstr>ＭＳ Ｐゴシック</vt:lpstr>
      <vt:lpstr>Times New Roman</vt:lpstr>
      <vt:lpstr>Goudy Old Style</vt:lpstr>
      <vt:lpstr>Rockwell</vt:lpstr>
      <vt:lpstr>Impact</vt:lpstr>
      <vt:lpstr>Wingdings</vt:lpstr>
      <vt:lpstr>MS Mincho</vt:lpstr>
      <vt:lpstr>Verdana</vt:lpstr>
      <vt:lpstr>Inkwell</vt:lpstr>
      <vt:lpstr>Microsoft Word Document</vt:lpstr>
      <vt:lpstr> Public Perceptions of Climate Change Concerned #1 Panel gCORE – Fall 2011</vt:lpstr>
      <vt:lpstr>Overview</vt:lpstr>
      <vt:lpstr>Data Collection and Representation</vt:lpstr>
      <vt:lpstr>Keywords</vt:lpstr>
      <vt:lpstr>Slide 5</vt:lpstr>
      <vt:lpstr>Themes</vt:lpstr>
      <vt:lpstr>Information Sources Matrix</vt:lpstr>
      <vt:lpstr>Slide 8</vt:lpstr>
      <vt:lpstr>Keywords &amp; Themes Matrix</vt:lpstr>
      <vt:lpstr>Surprising Outcomes</vt:lpstr>
      <vt:lpstr>Surprising Quotes</vt:lpstr>
      <vt:lpstr>Language Barriers</vt:lpstr>
      <vt:lpstr>Obstacles to Persuasion</vt:lpstr>
      <vt:lpstr>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Perceptions of Climate Change Concerned #1 Panel gCORE – Fall 2011</dc:title>
  <dc:creator>Katie W</dc:creator>
  <cp:lastModifiedBy>Kristen D Ramsdell</cp:lastModifiedBy>
  <cp:revision>11</cp:revision>
  <cp:lastPrinted>1601-01-01T00:00:00Z</cp:lastPrinted>
  <dcterms:created xsi:type="dcterms:W3CDTF">2011-12-04T21:19:26Z</dcterms:created>
  <dcterms:modified xsi:type="dcterms:W3CDTF">2011-12-07T02:13:35Z</dcterms:modified>
</cp:coreProperties>
</file>