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>
        <p:scale>
          <a:sx n="66" d="100"/>
          <a:sy n="66" d="100"/>
        </p:scale>
        <p:origin x="-13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2D9F3B-1F4F-419E-BFA9-091153AA583C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2F34E0-1222-44A6-86C0-FFC0C4EDB6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2D9F3B-1F4F-419E-BFA9-091153AA583C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F34E0-1222-44A6-86C0-FFC0C4EDB6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2D9F3B-1F4F-419E-BFA9-091153AA583C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F34E0-1222-44A6-86C0-FFC0C4EDB6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2D9F3B-1F4F-419E-BFA9-091153AA583C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F34E0-1222-44A6-86C0-FFC0C4EDB6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2D9F3B-1F4F-419E-BFA9-091153AA583C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F34E0-1222-44A6-86C0-FFC0C4EDB6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2D9F3B-1F4F-419E-BFA9-091153AA583C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F34E0-1222-44A6-86C0-FFC0C4EDB6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2D9F3B-1F4F-419E-BFA9-091153AA583C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F34E0-1222-44A6-86C0-FFC0C4EDB6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2D9F3B-1F4F-419E-BFA9-091153AA583C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F34E0-1222-44A6-86C0-FFC0C4EDB61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2D9F3B-1F4F-419E-BFA9-091153AA583C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F34E0-1222-44A6-86C0-FFC0C4EDB6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22D9F3B-1F4F-419E-BFA9-091153AA583C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F34E0-1222-44A6-86C0-FFC0C4EDB6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2D9F3B-1F4F-419E-BFA9-091153AA583C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2F34E0-1222-44A6-86C0-FFC0C4EDB61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22D9F3B-1F4F-419E-BFA9-091153AA583C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2F34E0-1222-44A6-86C0-FFC0C4EDB6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829761"/>
          </a:xfrm>
        </p:spPr>
        <p:txBody>
          <a:bodyPr/>
          <a:lstStyle/>
          <a:p>
            <a:pPr algn="ctr"/>
            <a:r>
              <a:rPr lang="en-US" dirty="0" smtClean="0"/>
              <a:t>The Six </a:t>
            </a:r>
            <a:r>
              <a:rPr lang="en-US" dirty="0" err="1" smtClean="0"/>
              <a:t>Olympias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Concerned/Cautious #2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43200"/>
            <a:ext cx="9144000" cy="119970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Dennis Aubrey, </a:t>
            </a:r>
            <a:r>
              <a:rPr lang="en-US" dirty="0"/>
              <a:t>Kim </a:t>
            </a:r>
            <a:r>
              <a:rPr lang="en-US" dirty="0" smtClean="0"/>
              <a:t>Jones, Cory Mounts</a:t>
            </a:r>
            <a:r>
              <a:rPr lang="en-US" dirty="0"/>
              <a:t>, Charles </a:t>
            </a:r>
            <a:r>
              <a:rPr lang="en-US" dirty="0" smtClean="0"/>
              <a:t>Rambo, Laura </a:t>
            </a:r>
            <a:r>
              <a:rPr lang="en-US" dirty="0" err="1" smtClean="0"/>
              <a:t>Thelen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1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481328"/>
            <a:ext cx="6705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dirty="0" smtClean="0"/>
              <a:t>Climate </a:t>
            </a:r>
            <a:r>
              <a:rPr lang="en-US" sz="2800" dirty="0"/>
              <a:t>c</a:t>
            </a:r>
            <a:r>
              <a:rPr lang="en-US" sz="2800" dirty="0" smtClean="0"/>
              <a:t>hange information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More accurate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Widely available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Trustworthy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Non political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Non polarized</a:t>
            </a:r>
          </a:p>
          <a:p>
            <a:pPr marL="392113" lvl="1" indent="-276225">
              <a:buNone/>
            </a:pPr>
            <a:r>
              <a:rPr lang="en-US" sz="2800" dirty="0" smtClean="0"/>
              <a:t>Future directions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Design education program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Qualitative research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Employ program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Save humanity and all life on Earth</a:t>
            </a:r>
          </a:p>
          <a:p>
            <a:endParaRPr lang="en-US" sz="2800" dirty="0"/>
          </a:p>
          <a:p>
            <a:pPr marL="810832" lvl="2" indent="-457200">
              <a:buFont typeface="Wingdings" pitchFamily="2" charset="2"/>
              <a:buChar char="§"/>
            </a:pPr>
            <a:endParaRPr lang="en-US" sz="2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96962"/>
          </a:xfrm>
        </p:spPr>
        <p:txBody>
          <a:bodyPr/>
          <a:lstStyle/>
          <a:p>
            <a:pPr algn="ctr"/>
            <a:r>
              <a:rPr lang="en-US" dirty="0" smtClean="0"/>
              <a:t>Conclusions and Future Work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505200"/>
            <a:ext cx="1770197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0896" y="4187598"/>
            <a:ext cx="1035142" cy="101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367" y="2543175"/>
            <a:ext cx="9525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05740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395" y="2667000"/>
            <a:ext cx="920206" cy="798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501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2400" dirty="0" smtClean="0"/>
              <a:t>Judy Cushing, Ph.D.</a:t>
            </a:r>
          </a:p>
          <a:p>
            <a:pPr marL="109728" indent="0" algn="ctr">
              <a:buNone/>
            </a:pPr>
            <a:r>
              <a:rPr lang="en-US" sz="2400" dirty="0" smtClean="0"/>
              <a:t>Martha Henderson, Ph.D.</a:t>
            </a:r>
          </a:p>
          <a:p>
            <a:pPr marL="109728" indent="0" algn="ctr">
              <a:buNone/>
            </a:pPr>
            <a:r>
              <a:rPr lang="en-US" sz="2400" dirty="0" err="1" smtClean="0"/>
              <a:t>Carri</a:t>
            </a:r>
            <a:r>
              <a:rPr lang="en-US" sz="2400" dirty="0" smtClean="0"/>
              <a:t> </a:t>
            </a:r>
            <a:r>
              <a:rPr lang="en-US" sz="2400" dirty="0" err="1" smtClean="0"/>
              <a:t>LeRoy</a:t>
            </a:r>
            <a:r>
              <a:rPr lang="en-US" sz="2400" dirty="0" smtClean="0"/>
              <a:t>, Ph.D.</a:t>
            </a:r>
          </a:p>
          <a:p>
            <a:pPr marL="109728" indent="0" algn="ctr">
              <a:buNone/>
            </a:pPr>
            <a:r>
              <a:rPr lang="en-US" sz="2400" dirty="0" smtClean="0"/>
              <a:t>Interview Partners</a:t>
            </a:r>
            <a:endParaRPr lang="en-US" sz="2400" dirty="0"/>
          </a:p>
          <a:p>
            <a:pPr marL="109728" indent="0" algn="ctr">
              <a:buNone/>
            </a:pPr>
            <a:r>
              <a:rPr lang="en-US" sz="2400" dirty="0" smtClean="0"/>
              <a:t>Participants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96962"/>
          </a:xfrm>
        </p:spPr>
        <p:txBody>
          <a:bodyPr/>
          <a:lstStyle/>
          <a:p>
            <a:pPr algn="ctr"/>
            <a:r>
              <a:rPr lang="en-US" dirty="0" smtClean="0"/>
              <a:t>Acknowledgements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0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dirty="0" smtClean="0"/>
              <a:t>Concerned</a:t>
            </a:r>
          </a:p>
          <a:p>
            <a:pPr lvl="1"/>
            <a:r>
              <a:rPr lang="en-US" dirty="0" smtClean="0"/>
              <a:t>Global warming is happening</a:t>
            </a:r>
          </a:p>
          <a:p>
            <a:pPr lvl="1"/>
            <a:r>
              <a:rPr lang="en-US" dirty="0" smtClean="0"/>
              <a:t>Not extremely important issue to </a:t>
            </a:r>
            <a:r>
              <a:rPr lang="en-US" dirty="0" smtClean="0"/>
              <a:t>participant</a:t>
            </a:r>
          </a:p>
          <a:p>
            <a:pPr lvl="1"/>
            <a:r>
              <a:rPr lang="en-US" dirty="0" smtClean="0"/>
              <a:t>Less likely to perceive global warming as a threat to themselves and future generation</a:t>
            </a:r>
            <a:endParaRPr lang="en-US" dirty="0"/>
          </a:p>
          <a:p>
            <a:pPr marL="392113" lvl="1" indent="-276225">
              <a:buNone/>
            </a:pPr>
            <a:r>
              <a:rPr lang="en-US" sz="2800" dirty="0" smtClean="0"/>
              <a:t>Cautious</a:t>
            </a:r>
          </a:p>
          <a:p>
            <a:pPr lvl="1"/>
            <a:r>
              <a:rPr lang="en-US" dirty="0" smtClean="0"/>
              <a:t>Somewhat convinced global warming is happening</a:t>
            </a:r>
          </a:p>
          <a:p>
            <a:pPr lvl="1"/>
            <a:r>
              <a:rPr lang="en-US" dirty="0" smtClean="0"/>
              <a:t>Only thought a little bit about global warming</a:t>
            </a:r>
          </a:p>
          <a:p>
            <a:pPr lvl="1"/>
            <a:r>
              <a:rPr lang="en-US" dirty="0" smtClean="0"/>
              <a:t>Half believe human activities are the primary cause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5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Keywords: Pollution, Nature, Government, Climate Change, Hokey/Hocus Pocus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Themes</a:t>
            </a:r>
            <a:r>
              <a:rPr lang="en-US" dirty="0"/>
              <a:t>: Doubt of E</a:t>
            </a:r>
            <a:r>
              <a:rPr lang="en-US" dirty="0" smtClean="0"/>
              <a:t>xtent, Uncertainty About Causes, Closeness </a:t>
            </a:r>
            <a:r>
              <a:rPr lang="en-US" dirty="0"/>
              <a:t>to </a:t>
            </a:r>
            <a:r>
              <a:rPr lang="en-US" dirty="0" smtClean="0"/>
              <a:t>Nature, Media Coverage, Pollution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/>
            <a:r>
              <a:rPr lang="en-US" dirty="0" smtClean="0"/>
              <a:t>Keywords and Themes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76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599" y="-381000"/>
            <a:ext cx="9677400" cy="807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404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579989"/>
              </p:ext>
            </p:extLst>
          </p:nvPr>
        </p:nvGraphicFramePr>
        <p:xfrm>
          <a:off x="1866900" y="1587624"/>
          <a:ext cx="5426710" cy="19278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11630"/>
                <a:gridCol w="1703070"/>
                <a:gridCol w="211201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</a:rPr>
                        <a:t>Information Sources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Trusted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trusted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Least mentioned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Grain bureau; farm bureau; tribal elders; colleague; Bernstein Bears; IPCC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Family, tv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Most mentioned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Oyster growers; CNN; National Geographic, NPR;US Fish and Wildlife paper; Media, National Geogrphic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“experts”; Internet, science; Media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Information Sources and Government Action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112862"/>
              </p:ext>
            </p:extLst>
          </p:nvPr>
        </p:nvGraphicFramePr>
        <p:xfrm>
          <a:off x="1866900" y="3725226"/>
          <a:ext cx="5448300" cy="231343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90040"/>
                <a:gridCol w="1724660"/>
                <a:gridCol w="2133600"/>
              </a:tblGrid>
              <a:tr h="1193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</a:rPr>
                        <a:t>Government Action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Trusted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Not trusted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Least mentioned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Managing nature and wildlife;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Most mentioned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Pesticide/pollution control; garbage service; Car emission/fuel standards;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State Agencies; Recycling, LEED Buildings, Local government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Climate Change panels;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National interests in Oil reserves, energy policy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08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748068"/>
              </p:ext>
            </p:extLst>
          </p:nvPr>
        </p:nvGraphicFramePr>
        <p:xfrm>
          <a:off x="609600" y="1600200"/>
          <a:ext cx="7924800" cy="33146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6253"/>
                <a:gridCol w="1131791"/>
                <a:gridCol w="990600"/>
                <a:gridCol w="914400"/>
                <a:gridCol w="981756"/>
              </a:tblGrid>
              <a:tr h="7584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sng" strike="noStrike" dirty="0">
                          <a:effectLst/>
                        </a:rPr>
                        <a:t>Climate Change : Participant’s Understanding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Shallow Under-standing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Deep Under-standing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Background Beliefs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Peripheral Beliefs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9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Pollution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9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Nature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9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Government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9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Climate Change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9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Hokey/Hocus Pocus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932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Themes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9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Doubt of extent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9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Uncertainty about causes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9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Closeness to nature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9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Media Coverage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9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Pollution - more tangible remediation goal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Participant’s Understanding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81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248729"/>
              </p:ext>
            </p:extLst>
          </p:nvPr>
        </p:nvGraphicFramePr>
        <p:xfrm>
          <a:off x="685800" y="1589886"/>
          <a:ext cx="7772400" cy="38965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0"/>
                <a:gridCol w="1066800"/>
                <a:gridCol w="1143000"/>
                <a:gridCol w="1066800"/>
                <a:gridCol w="1066800"/>
              </a:tblGrid>
              <a:tr h="730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effectLst/>
                        </a:rPr>
                        <a:t>Climate Change : Perception of </a:t>
                      </a:r>
                      <a:r>
                        <a:rPr lang="en-US" sz="1100" u="sng" strike="noStrike" dirty="0" smtClean="0">
                          <a:effectLst/>
                        </a:rPr>
                        <a:t>Others</a:t>
                      </a:r>
                      <a:r>
                        <a:rPr lang="en-US" sz="1100" u="sng" strike="noStrike" dirty="0">
                          <a:effectLst/>
                        </a:rPr>
                        <a:t>' Understanding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Shallow Under-standing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Deep Under-standing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Background Beliefs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Peripheral Beliefs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Pollution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Nature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Government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Climate Change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Hokey/Hocus Pocus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532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5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Themes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Doubt of extent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Uncertainty about causes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Closeness to nature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Media Coverage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70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Pollution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Perception of Others’ Understanding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3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Surprising Quotes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0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 Gore</a:t>
            </a:r>
          </a:p>
          <a:p>
            <a:r>
              <a:rPr lang="en-US" dirty="0" smtClean="0"/>
              <a:t>Growing glaciers and polar bears</a:t>
            </a:r>
          </a:p>
          <a:p>
            <a:r>
              <a:rPr lang="en-US" dirty="0" smtClean="0"/>
              <a:t>Confusion between pollution and climate change</a:t>
            </a:r>
          </a:p>
          <a:p>
            <a:r>
              <a:rPr lang="en-US" dirty="0" smtClean="0"/>
              <a:t>Desire for tangible proof of climate change</a:t>
            </a:r>
          </a:p>
          <a:p>
            <a:r>
              <a:rPr lang="en-US" dirty="0" smtClean="0"/>
              <a:t>Surprising respondent contradictions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/>
            <a:r>
              <a:rPr lang="en-US" dirty="0" smtClean="0"/>
              <a:t>Surprising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2979</TotalTime>
  <Words>413</Words>
  <Application>Microsoft Office PowerPoint</Application>
  <PresentationFormat>On-screen Show (4:3)</PresentationFormat>
  <Paragraphs>147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The Six Olympias Concerned/Cautious #2</vt:lpstr>
      <vt:lpstr>Introduction</vt:lpstr>
      <vt:lpstr>Keywords and Themes</vt:lpstr>
      <vt:lpstr>PowerPoint Presentation</vt:lpstr>
      <vt:lpstr>Information Sources and Government Action</vt:lpstr>
      <vt:lpstr>Participant’s Understanding</vt:lpstr>
      <vt:lpstr>Perception of Others’ Understanding</vt:lpstr>
      <vt:lpstr>Surprising Quotes</vt:lpstr>
      <vt:lpstr>Surprising Outcomes</vt:lpstr>
      <vt:lpstr>Conclusions and Future Work</vt:lpstr>
      <vt:lpstr>Acknowledgements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Corned/Cautious #2</dc:title>
  <dc:creator>Mounts</dc:creator>
  <cp:lastModifiedBy>Dennis Aubrey</cp:lastModifiedBy>
  <cp:revision>12</cp:revision>
  <dcterms:created xsi:type="dcterms:W3CDTF">2011-12-02T05:34:14Z</dcterms:created>
  <dcterms:modified xsi:type="dcterms:W3CDTF">2011-12-07T01:55:21Z</dcterms:modified>
</cp:coreProperties>
</file>