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8" r:id="rId1"/>
  </p:sldMasterIdLst>
  <p:sldIdLst>
    <p:sldId id="266" r:id="rId2"/>
    <p:sldId id="267" r:id="rId3"/>
    <p:sldId id="260" r:id="rId4"/>
    <p:sldId id="256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b="1" i="1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81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186-1553-224C-AF22-D024E2627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D90E-E518-534F-A628-77E34AA0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4121-665E-C542-8C08-DB4D503C46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1BC9-C18D-C64F-8D2E-EB7266966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60FF-1C6D-4840-8D7C-1B140D170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CA8C-D41B-FF4E-9F89-E7198ECB8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43CF-01E8-ED4B-9632-166FD12F2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AE8F-49D0-7243-AA9B-33981AC330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EA5D-2B19-A243-8FDF-CDE6D0388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445F-5298-3143-B457-9570A6E2AA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9319-3BF5-C947-9872-7D205151A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Case for Purchase of New Cabinets for the Natural History Collections</a:t>
            </a:r>
            <a:endParaRPr lang="en-US" dirty="0"/>
          </a:p>
        </p:txBody>
      </p:sp>
      <p:pic>
        <p:nvPicPr>
          <p:cNvPr id="6" name="Picture 5" descr="natural history beetle damage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04" y="1745913"/>
            <a:ext cx="7262252" cy="484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15" y="18143"/>
            <a:ext cx="8958943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Dermestids</a:t>
            </a:r>
            <a:r>
              <a:rPr lang="en-US" sz="3600" dirty="0" smtClean="0"/>
              <a:t>: How do we control outbreaks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912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Prevention: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Sealed cabinets- 1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line of defense</a:t>
            </a:r>
          </a:p>
          <a:p>
            <a:pPr lvl="1"/>
            <a:r>
              <a:rPr lang="en-US" dirty="0" smtClean="0"/>
              <a:t>Temperature and humidity (not working currently)</a:t>
            </a:r>
          </a:p>
          <a:p>
            <a:pPr lvl="1"/>
            <a:r>
              <a:rPr lang="en-US" dirty="0" smtClean="0"/>
              <a:t>Freezing specimens (no </a:t>
            </a:r>
            <a:r>
              <a:rPr lang="en-US" dirty="0" smtClean="0"/>
              <a:t>currently </a:t>
            </a:r>
            <a:r>
              <a:rPr lang="en-US" dirty="0" smtClean="0"/>
              <a:t>enough staff or freezer space to effectively </a:t>
            </a:r>
            <a:r>
              <a:rPr lang="en-US" dirty="0" smtClean="0"/>
              <a:t>control </a:t>
            </a:r>
            <a:r>
              <a:rPr lang="en-US" dirty="0" smtClean="0"/>
              <a:t>outbreaks)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Monitoring- (requires more staff hours)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Treatment- (requires more staff hours)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tural history beetle damage-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949"/>
            <a:ext cx="9144000" cy="610362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6604000" y="4307114"/>
            <a:ext cx="925286" cy="120831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59828" y="2013857"/>
            <a:ext cx="1117601" cy="124097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77429" y="1524000"/>
            <a:ext cx="241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Worn and broken seals</a:t>
            </a:r>
            <a:endParaRPr lang="en-US" i="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805714" y="3447143"/>
            <a:ext cx="798286" cy="141514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04000" y="2839331"/>
            <a:ext cx="241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Bent and gaping doors</a:t>
            </a:r>
            <a:endParaRPr lang="en-US" i="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8971" y="3842146"/>
            <a:ext cx="241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>
                <a:solidFill>
                  <a:schemeClr val="bg1"/>
                </a:solidFill>
              </a:rPr>
              <a:t>Broken latches</a:t>
            </a:r>
            <a:endParaRPr lang="en-US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atural history beetle damage-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1036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90345" y="632808"/>
            <a:ext cx="2862942" cy="1200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Skin and feather eaten off of bird face by </a:t>
            </a:r>
            <a:r>
              <a:rPr lang="en-US" b="0" i="0" dirty="0" err="1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dermestids</a:t>
            </a:r>
            <a:endParaRPr lang="en-US" b="0" i="0" dirty="0">
              <a:ln>
                <a:solidFill>
                  <a:srgbClr val="000000"/>
                </a:solidFill>
              </a:ln>
              <a:solidFill>
                <a:srgbClr val="333333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896430" y="1833136"/>
            <a:ext cx="1161141" cy="112415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7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atural history beetle damage-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380"/>
            <a:ext cx="9144000" cy="6103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6773" y="1274282"/>
            <a:ext cx="2862942" cy="1200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i="0" dirty="0" err="1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Frass</a:t>
            </a:r>
            <a:r>
              <a:rPr lang="en-US" b="0" i="0" dirty="0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 and feathers- a sign of </a:t>
            </a:r>
            <a:r>
              <a:rPr lang="en-US" b="0" i="0" dirty="0" err="1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dermestid</a:t>
            </a:r>
            <a:r>
              <a:rPr lang="en-US" b="0" i="0" dirty="0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 infestation</a:t>
            </a:r>
            <a:endParaRPr lang="en-US" b="0" i="0" dirty="0">
              <a:ln>
                <a:solidFill>
                  <a:srgbClr val="000000"/>
                </a:solidFill>
              </a:ln>
              <a:solidFill>
                <a:srgbClr val="333333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32000" y="2474610"/>
            <a:ext cx="1560287" cy="133539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96773" y="2474610"/>
            <a:ext cx="395514" cy="218810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0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atural history beetle damage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380"/>
            <a:ext cx="9144000" cy="6103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345" y="1002139"/>
            <a:ext cx="2862942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Leg damage due to </a:t>
            </a:r>
            <a:r>
              <a:rPr lang="en-US" b="0" i="0" dirty="0" err="1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dermestid</a:t>
            </a:r>
            <a:r>
              <a:rPr lang="en-US" b="0" i="0" dirty="0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 infestation</a:t>
            </a:r>
            <a:endParaRPr lang="en-US" b="0" i="0" dirty="0">
              <a:ln>
                <a:solidFill>
                  <a:srgbClr val="000000"/>
                </a:solidFill>
              </a:ln>
              <a:solidFill>
                <a:srgbClr val="333333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442860" y="1833136"/>
            <a:ext cx="2775857" cy="92457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0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atural history beetle damage-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031"/>
            <a:ext cx="9144000" cy="6103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21213"/>
            <a:ext cx="3447142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Tail eaten off by </a:t>
            </a:r>
            <a:r>
              <a:rPr lang="en-US" b="0" i="0" dirty="0" err="1" smtClean="0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dermestid</a:t>
            </a:r>
            <a:r>
              <a:rPr lang="en-US" b="0" i="0" dirty="0" err="1">
                <a:ln>
                  <a:solidFill>
                    <a:srgbClr val="000000"/>
                  </a:solidFill>
                </a:ln>
                <a:solidFill>
                  <a:srgbClr val="333333"/>
                </a:solidFill>
              </a:rPr>
              <a:t>s</a:t>
            </a:r>
            <a:endParaRPr lang="en-US" b="0" i="0" dirty="0">
              <a:ln>
                <a:solidFill>
                  <a:srgbClr val="000000"/>
                </a:solidFill>
              </a:ln>
              <a:solidFill>
                <a:srgbClr val="333333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85571" y="2252210"/>
            <a:ext cx="1796144" cy="230164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1">
      <a:dk1>
        <a:srgbClr val="333333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44</TotalTime>
  <Words>103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A Case for Purchase of New Cabinets for the Natural History Collections</vt:lpstr>
      <vt:lpstr>Dermestids: How do we control outbreaks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Lalita Calabria</dc:creator>
  <cp:lastModifiedBy>Styring, Alison</cp:lastModifiedBy>
  <cp:revision>12</cp:revision>
  <dcterms:created xsi:type="dcterms:W3CDTF">2013-02-20T20:42:44Z</dcterms:created>
  <dcterms:modified xsi:type="dcterms:W3CDTF">2013-05-20T23:21:57Z</dcterms:modified>
</cp:coreProperties>
</file>