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C03F-F680-4BA0-88B9-BF94E71B6654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267707-1E68-4A9D-9F93-9A1B58E7B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C03F-F680-4BA0-88B9-BF94E71B6654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267707-1E68-4A9D-9F93-9A1B58E7B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C03F-F680-4BA0-88B9-BF94E71B6654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267707-1E68-4A9D-9F93-9A1B58E7B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C03F-F680-4BA0-88B9-BF94E71B6654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267707-1E68-4A9D-9F93-9A1B58E7B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C03F-F680-4BA0-88B9-BF94E71B6654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267707-1E68-4A9D-9F93-9A1B58E7B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C03F-F680-4BA0-88B9-BF94E71B6654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267707-1E68-4A9D-9F93-9A1B58E7B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C03F-F680-4BA0-88B9-BF94E71B6654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267707-1E68-4A9D-9F93-9A1B58E7B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C03F-F680-4BA0-88B9-BF94E71B6654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267707-1E68-4A9D-9F93-9A1B58E7B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C03F-F680-4BA0-88B9-BF94E71B6654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267707-1E68-4A9D-9F93-9A1B58E7B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C03F-F680-4BA0-88B9-BF94E71B6654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267707-1E68-4A9D-9F93-9A1B58E7B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C03F-F680-4BA0-88B9-BF94E71B6654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267707-1E68-4A9D-9F93-9A1B58E7B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FC03F-F680-4BA0-88B9-BF94E71B6654}" type="datetimeFigureOut">
              <a:rPr lang="en-US" smtClean="0"/>
              <a:pPr/>
              <a:t>11/15/2013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232627"/>
            <a:ext cx="3200400" cy="625373"/>
            <a:chOff x="990600" y="2590800"/>
            <a:chExt cx="6395014" cy="1249615"/>
          </a:xfrm>
        </p:grpSpPr>
        <p:pic>
          <p:nvPicPr>
            <p:cNvPr id="8" name="Picture 4" descr="http://oregonstate.edu/feel/images/hjaLogo.jpg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2667000"/>
              <a:ext cx="1371600" cy="10351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http://elite.tamucc.edu/news/wp-content/uploads/2011/03/logo_nsf.jp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2590800"/>
              <a:ext cx="1240592" cy="12496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8" descr="http://assets.sbnation.com/assets/1681489/q0fwmexextfff4zw0uk70jtkx_medium.gif?w=168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2743200"/>
              <a:ext cx="1019965" cy="9843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 descr="http://upload.wikimedia.org/wikipedia/en/thumb/a/aa/EvergreenStateCollegeSeal.png/200px-EvergreenStateCollegeSeal.png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2667000"/>
              <a:ext cx="1171039" cy="11710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17" cstate="print"/>
            <a:srcRect l="34119" t="17666" r="47879" b="64051"/>
            <a:stretch>
              <a:fillRect/>
            </a:stretch>
          </p:blipFill>
          <p:spPr bwMode="auto">
            <a:xfrm>
              <a:off x="6248400" y="2743200"/>
              <a:ext cx="1137214" cy="1014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TextBox 12"/>
          <p:cNvSpPr txBox="1"/>
          <p:nvPr userDrawn="1"/>
        </p:nvSpPr>
        <p:spPr>
          <a:xfrm>
            <a:off x="6934200" y="6627168"/>
            <a:ext cx="2209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latin typeface="Arial" pitchFamily="34" charset="0"/>
                <a:cs typeface="Arial" pitchFamily="34" charset="0"/>
              </a:rPr>
              <a:t>November 15, 2013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" y="990600"/>
            <a:ext cx="8534400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Already there, or soon: multiple scenes on same window, save projects across sessions.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2D graphs and dynamic bar charts (User specifies what data fields go on the bars) (Setup to map any data fields to X and Y)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Performance enhancements, friendlier UI, increased documentation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Complete VISTAS fly-through feature (Edit the path, play time animation at the same time)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Generate MPEG4 files (data animation, fly-through animation)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VISTAS back-end for Envision (lower priority – for VELMA)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52600" y="1524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VISTAS Project Directions</a:t>
            </a:r>
            <a:endParaRPr lang="en-US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" y="762000"/>
            <a:ext cx="8382000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 startAt="7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Enhanced use of color (opacity,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desaturation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).  Example: turn uncertainty into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desaturation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of colors (User must specify amount of confidence? How?  Normalized 0-100?)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 startAt="7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5D Visualization: XY on ground, contours, height, color (Setup to map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any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data fields to the contours, height, and color)</a:t>
            </a:r>
          </a:p>
          <a:p>
            <a:pPr marL="457200" indent="-457200">
              <a:buFont typeface="+mj-lt"/>
              <a:buAutoNum type="arabicPeriod" startAt="7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 startAt="7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Data Extrusion (Time)</a:t>
            </a:r>
          </a:p>
          <a:p>
            <a:pPr marL="342900" indent="-342900">
              <a:buFont typeface="+mj-lt"/>
              <a:buAutoNum type="arabicPeriod" startAt="7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 startAt="7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Annotation (Setup so can add text boxes and 3D arrows running from the text box to a specific place on the 3D terrain)</a:t>
            </a:r>
          </a:p>
          <a:p>
            <a:pPr marL="342900" indent="-342900">
              <a:buFont typeface="+mj-lt"/>
              <a:buAutoNum type="arabicPeriod" startAt="7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 startAt="7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Research projects separate from VISTAS: 3D flow visualization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 startAt="7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Research project separate from VISTAS: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Stereographics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52600" y="1524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VISTAS Project Directions</a:t>
            </a:r>
            <a:endParaRPr lang="en-US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Nick\Desktop\Paper\skagit_1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120" t="3440" r="2013" b="1230"/>
          <a:stretch/>
        </p:blipFill>
        <p:spPr bwMode="auto">
          <a:xfrm>
            <a:off x="152400" y="152400"/>
            <a:ext cx="3352799" cy="33528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pic>
        <p:nvPicPr>
          <p:cNvPr id="7" name="Picture 6" descr="C:\Users\Nick\Desktop\vtype_temperate_needleleaf_forest.P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735" t="4608" r="2063" b="1467"/>
          <a:stretch/>
        </p:blipFill>
        <p:spPr bwMode="auto">
          <a:xfrm>
            <a:off x="2895600" y="2209800"/>
            <a:ext cx="3312027" cy="3349409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pic>
        <p:nvPicPr>
          <p:cNvPr id="4" name="Picture 3" descr="C:\Users\Nick\Desktop\vtype_tran_TO_c4grassland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839" t="3889" r="1555" b="1727"/>
          <a:stretch/>
        </p:blipFill>
        <p:spPr bwMode="auto">
          <a:xfrm>
            <a:off x="5791200" y="3352800"/>
            <a:ext cx="3234681" cy="3365608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38200" y="1066800"/>
            <a:ext cx="7239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Video editing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Statistics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Networking (next proposal?)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Lidar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52600" y="1524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Don’t Touch</a:t>
            </a:r>
            <a:endParaRPr lang="en-US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64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Oregon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 Bailey</dc:creator>
  <cp:lastModifiedBy>Mike Bailey</cp:lastModifiedBy>
  <cp:revision>13</cp:revision>
  <dcterms:created xsi:type="dcterms:W3CDTF">2013-11-15T15:47:49Z</dcterms:created>
  <dcterms:modified xsi:type="dcterms:W3CDTF">2013-11-15T16:55:04Z</dcterms:modified>
</cp:coreProperties>
</file>